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326" r:id="rId3"/>
    <p:sldId id="257" r:id="rId4"/>
    <p:sldId id="323" r:id="rId5"/>
    <p:sldId id="324" r:id="rId6"/>
    <p:sldId id="327" r:id="rId7"/>
    <p:sldId id="328" r:id="rId8"/>
    <p:sldId id="329" r:id="rId9"/>
    <p:sldId id="330" r:id="rId10"/>
    <p:sldId id="331" r:id="rId11"/>
    <p:sldId id="332" r:id="rId12"/>
    <p:sldId id="33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5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321C73-29C0-489F-8DFE-EDFA05ACBC40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A0AA59-1CC2-45EA-965B-9C4895DCA9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13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DDFE25-3D81-4B1A-8B0A-5B573009A59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4655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DDFE25-3D81-4B1A-8B0A-5B573009A59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472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DDFE25-3D81-4B1A-8B0A-5B573009A59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895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48725D-49B0-4865-BC25-B920737A7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6022EA1-73A5-4EE5-A519-3295CCCD2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A114EB-7A07-4B94-8FB1-8B7E68D78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84CAE4-A543-401A-8321-D3F98F0D3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422067-8B3D-4C4A-9FC1-43BC2AD7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64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211B11-A7E2-4F8A-9AFB-97F638D39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0DB66D6-51D2-49C1-8C22-79E58E0212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8BE734-D388-4957-AAE5-8CE76A15E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60AB31-C9E8-4B21-994E-D39A98461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4ACB50-78C1-4CF4-AC54-CA7485682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1667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1B5C313-8639-4074-A940-A741332335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EBC42C5-B664-4738-BA05-98877EDBE1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6E9DF0-B42E-4256-8268-B4147C4A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38A54C-9D51-4D0D-BCD9-A01EA20D0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50681D-85F6-4A3E-9DD0-C502376F6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561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582DD88-B222-43D9-B23B-456797E32087}"/>
              </a:ext>
            </a:extLst>
          </p:cNvPr>
          <p:cNvSpPr/>
          <p:nvPr userDrawn="1"/>
        </p:nvSpPr>
        <p:spPr>
          <a:xfrm>
            <a:off x="2505844" y="-561975"/>
            <a:ext cx="6912540" cy="797242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254000" dist="254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613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841BDE-CA54-437B-8626-F8F2200AE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6D8624-F685-4C48-8044-7185F1B44B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98848D-316D-4140-973E-2EF2CBCEA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ACEAC1-C6BF-4A32-9A36-269E1765B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A94D86-6CA4-4991-BD1B-91CB4D174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145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B2388B-BFF8-4A4A-BB8C-875C5C0B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899114-E4BB-46C7-B807-9D36453A7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9CDFC7-798D-46F8-BEF5-5FA2E87AF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F75372-D20E-453F-BF32-8CE3BDDB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204020-D278-4F45-84F5-EFD91454E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292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F5D9C-711E-4F91-BAB9-02259EC9F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41979F-3F62-4F82-8E21-E191E54AC1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3FFD630-4CDB-42CE-B0BC-A80BC3839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3157F13-C923-4E90-9183-E30FE911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9FF7AA-B783-4A91-B582-D49030841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05DDA1-A721-4AF0-AD9A-E7BA2A618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1258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89E26C-5728-4701-88A2-B2DFC379F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98C1D11-5B6B-419D-B524-62AEE2D7A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4B33059-78ED-44D9-9257-D6B7D1F6A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DB39FB1-8A9E-4F46-A276-52195E7D6D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E60F83C-C37C-4C38-A98B-6C021BE6AD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61C02AC-F61C-421E-9A7E-29AA9BA06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8361A02-B6FE-4DF4-AB36-1FFDD5BC7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4F2F1D5-89B3-4996-AE9A-235798629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526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DD3BD2-ADC0-4DA7-B9E7-E8E883E80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BFFC2AF-C3DE-493D-80E7-FCF9092FB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C63B1E-FE01-4C7C-AA02-73BF889DC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43C2DA2-4C32-4781-9482-ABAD314B8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0567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B70264D-C438-4FA2-BC63-AB92DA460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F9BAF47-85B2-4274-9582-E4DFBB30F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E30ED08-A0DE-4904-B52A-7A052162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31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A34F11-114D-4777-8801-754FB3D2A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B6D057-DEB8-4486-8518-22604DC51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C6EDBB-1D1D-4A30-A6E9-AD6BFBD85E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5E8609-14A0-4281-ACDC-BD171D272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6A01369-7BF5-4B5E-AA27-639F2E18D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D3505B-4F87-43B1-B140-51411F8D3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18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08DDF2-4FC8-4B09-8310-D3B3AD594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D64E9E5-D29F-46CD-AC67-2DA9A1C3E8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1824AB-9F11-4F41-9D30-9EF11DA33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3A8EEA-B366-42EA-AEA2-2A9ECFD5A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C5602D-0B3D-45D2-89C1-E06108FB5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F3D9D6-AA61-46CC-AA85-40B361DC1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160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B378297-D704-488D-9CB0-C29D02EE6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85D8EA-2F2F-411D-A674-DF8C2E612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A6EB84-DBA7-429F-899B-DF0BF47A65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0A52A-2385-40BD-9AB1-FAA4B29BDB13}" type="datetimeFigureOut">
              <a:rPr lang="zh-CN" altLang="en-US" smtClean="0"/>
              <a:t>2021-5-13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4EF63D-C673-45B7-8C1B-8ACAD4C907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7E6D76-91C1-43A5-87C3-264908E13A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FA816-D51B-4BFA-8F00-74EBD643EF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6245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libili.com/video/BV1fJ4114714" TargetMode="External"/><Relationship Id="rId2" Type="http://schemas.openxmlformats.org/officeDocument/2006/relationships/hyperlink" Target="https://blog.csdn.net/u011535541/article/details/83379151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rayvonren.top/other/browser/browserframework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1579A6-865C-431D-B367-2986BF6B00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计算机基础知识与团队协作软件</a:t>
            </a:r>
            <a:r>
              <a:rPr lang="en-US" altLang="zh-CN" dirty="0"/>
              <a:t>GIT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9957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3D08AB-7987-4AE7-B339-8ED152C3C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Git</a:t>
            </a:r>
            <a:r>
              <a:rPr lang="zh-CN" altLang="en-US" dirty="0"/>
              <a:t>与</a:t>
            </a:r>
            <a:r>
              <a:rPr lang="en-US" altLang="zh-CN" dirty="0"/>
              <a:t>GitHub</a:t>
            </a:r>
            <a:r>
              <a:rPr lang="zh-CN" altLang="en-US" dirty="0"/>
              <a:t>的使用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532D5C-53B4-4DA9-A092-1847C98F9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832"/>
            <a:ext cx="10515600" cy="5187917"/>
          </a:xfrm>
        </p:spPr>
        <p:txBody>
          <a:bodyPr/>
          <a:lstStyle/>
          <a:p>
            <a:r>
              <a:rPr lang="zh-CN" altLang="en-US" dirty="0"/>
              <a:t>为什么需要团队协作，</a:t>
            </a:r>
            <a:r>
              <a:rPr lang="en-US" altLang="zh-CN" dirty="0"/>
              <a:t>git</a:t>
            </a:r>
            <a:r>
              <a:rPr lang="zh-CN" altLang="en-US" dirty="0"/>
              <a:t>的好处在哪里</a:t>
            </a:r>
            <a:endParaRPr lang="en-US" altLang="zh-CN" dirty="0"/>
          </a:p>
          <a:p>
            <a:r>
              <a:rPr lang="zh-CN" altLang="en-US" dirty="0"/>
              <a:t>平时工作的一整套流程中常用的命令</a:t>
            </a:r>
            <a:endParaRPr lang="en-US" altLang="zh-CN" dirty="0"/>
          </a:p>
          <a:p>
            <a:pPr lvl="1"/>
            <a:r>
              <a:rPr lang="en-US" altLang="zh-CN" dirty="0"/>
              <a:t>1.</a:t>
            </a:r>
            <a:r>
              <a:rPr lang="zh-CN" altLang="en-US" dirty="0"/>
              <a:t>克隆项目 </a:t>
            </a:r>
            <a:r>
              <a:rPr lang="en-US" altLang="zh-CN" dirty="0"/>
              <a:t>git clone</a:t>
            </a:r>
            <a:r>
              <a:rPr lang="zh-CN" altLang="en-US" dirty="0"/>
              <a:t>（或者</a:t>
            </a:r>
            <a:r>
              <a:rPr lang="en-US" altLang="zh-CN" dirty="0"/>
              <a:t>git pull</a:t>
            </a:r>
            <a:r>
              <a:rPr lang="zh-CN" altLang="en-US" dirty="0"/>
              <a:t>最新版本）</a:t>
            </a:r>
            <a:endParaRPr lang="en-US" altLang="zh-CN" dirty="0"/>
          </a:p>
          <a:p>
            <a:pPr lvl="1"/>
            <a:r>
              <a:rPr lang="en-US" altLang="zh-CN" dirty="0"/>
              <a:t>2.</a:t>
            </a:r>
            <a:r>
              <a:rPr lang="zh-CN" altLang="en-US" dirty="0"/>
              <a:t>基于稳定分支新建一个分支 </a:t>
            </a:r>
            <a:r>
              <a:rPr lang="en-US" altLang="zh-CN" dirty="0"/>
              <a:t>git checkout –b &lt;</a:t>
            </a:r>
            <a:r>
              <a:rPr lang="zh-CN" altLang="en-US" dirty="0"/>
              <a:t>分支名</a:t>
            </a:r>
            <a:r>
              <a:rPr lang="en-US" altLang="zh-CN" dirty="0"/>
              <a:t>&gt;</a:t>
            </a:r>
          </a:p>
          <a:p>
            <a:pPr lvl="1"/>
            <a:r>
              <a:rPr lang="en-US" altLang="zh-CN" dirty="0"/>
              <a:t>3.</a:t>
            </a:r>
            <a:r>
              <a:rPr lang="zh-CN" altLang="en-US" dirty="0"/>
              <a:t>进行代码开发之后推到远程仓库请求合并（</a:t>
            </a:r>
            <a:r>
              <a:rPr lang="en-US" altLang="zh-CN" dirty="0"/>
              <a:t>git push origin &lt;</a:t>
            </a:r>
            <a:r>
              <a:rPr lang="zh-CN" altLang="en-US" dirty="0"/>
              <a:t>分支名</a:t>
            </a:r>
            <a:r>
              <a:rPr lang="en-US" altLang="zh-CN" dirty="0"/>
              <a:t>&gt;)</a:t>
            </a:r>
          </a:p>
          <a:p>
            <a:pPr lvl="1"/>
            <a:r>
              <a:rPr lang="en-US" altLang="zh-CN" dirty="0"/>
              <a:t>4.GitHub</a:t>
            </a:r>
            <a:r>
              <a:rPr lang="zh-CN" altLang="en-US" dirty="0"/>
              <a:t>上</a:t>
            </a:r>
            <a:r>
              <a:rPr lang="en-US" altLang="zh-CN" dirty="0"/>
              <a:t>pull request </a:t>
            </a:r>
            <a:r>
              <a:rPr lang="zh-CN" altLang="en-US" dirty="0"/>
              <a:t>请求合并分支到指定分支</a:t>
            </a:r>
            <a:endParaRPr lang="en-US" altLang="zh-CN" dirty="0"/>
          </a:p>
          <a:p>
            <a:pPr lvl="1"/>
            <a:r>
              <a:rPr lang="en-US" altLang="zh-CN" dirty="0"/>
              <a:t>5.</a:t>
            </a:r>
            <a:r>
              <a:rPr lang="zh-CN" altLang="en-US" dirty="0"/>
              <a:t>若有冲突就解决冲突</a:t>
            </a:r>
            <a:endParaRPr lang="en-US" altLang="zh-CN" dirty="0"/>
          </a:p>
          <a:p>
            <a:pPr lvl="1"/>
            <a:r>
              <a:rPr lang="en-US" altLang="zh-CN" dirty="0"/>
              <a:t>6.</a:t>
            </a:r>
            <a:r>
              <a:rPr lang="zh-CN" altLang="en-US" dirty="0"/>
              <a:t>合并完成后删除该分支，并在本地拉取最新的稳定分支</a:t>
            </a:r>
            <a:endParaRPr lang="en-US" altLang="zh-CN" dirty="0"/>
          </a:p>
          <a:p>
            <a:pPr lvl="1"/>
            <a:r>
              <a:rPr lang="en-US" altLang="zh-CN" dirty="0"/>
              <a:t>7.</a:t>
            </a:r>
            <a:r>
              <a:rPr lang="zh-CN" altLang="en-US" dirty="0"/>
              <a:t>删除本地非必需分支</a:t>
            </a:r>
            <a:endParaRPr lang="en-US" altLang="zh-CN" dirty="0"/>
          </a:p>
          <a:p>
            <a:r>
              <a:rPr lang="zh-CN" altLang="en-US" dirty="0"/>
              <a:t>文字版本</a:t>
            </a:r>
            <a:r>
              <a:rPr lang="en-US" altLang="zh-CN" dirty="0"/>
              <a:t>git</a:t>
            </a:r>
            <a:r>
              <a:rPr lang="zh-CN" altLang="en-US" dirty="0"/>
              <a:t>教程：</a:t>
            </a:r>
            <a:r>
              <a:rPr lang="en-US" altLang="zh-CN" dirty="0">
                <a:hlinkClick r:id="rId2"/>
              </a:rPr>
              <a:t>https://blog.csdn.net/u011535541/article/details/83379151</a:t>
            </a:r>
            <a:endParaRPr lang="en-US" altLang="zh-CN" dirty="0"/>
          </a:p>
          <a:p>
            <a:r>
              <a:rPr lang="en-US" altLang="zh-CN" dirty="0"/>
              <a:t>B</a:t>
            </a:r>
            <a:r>
              <a:rPr lang="zh-CN" altLang="en-US" dirty="0"/>
              <a:t>站视频教程：</a:t>
            </a:r>
            <a:r>
              <a:rPr lang="en-US" altLang="zh-CN" dirty="0">
                <a:hlinkClick r:id="rId3"/>
              </a:rPr>
              <a:t>https://www.bilibili.com/video/BV1fJ4114714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007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617CC-F02C-43CD-A942-8C2FE4B3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推荐学习链接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20788C-9034-425C-9F86-1BA7257DC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计算机基础知识学习链接：</a:t>
            </a:r>
            <a:r>
              <a:rPr lang="en-US" altLang="zh-CN" dirty="0">
                <a:hlinkClick r:id="rId2"/>
              </a:rPr>
              <a:t>https://www.trayvonren.top/other/browser/browserframework.html</a:t>
            </a:r>
            <a:endParaRPr lang="en-US" altLang="zh-CN" dirty="0"/>
          </a:p>
          <a:p>
            <a:r>
              <a:rPr lang="en-US" altLang="zh-CN" dirty="0"/>
              <a:t>GitHub</a:t>
            </a:r>
            <a:r>
              <a:rPr lang="zh-CN" altLang="en-US" dirty="0"/>
              <a:t>资源寻找建议直接在</a:t>
            </a:r>
            <a:r>
              <a:rPr lang="en-US" altLang="zh-CN" dirty="0"/>
              <a:t>b</a:t>
            </a:r>
            <a:r>
              <a:rPr lang="zh-CN" altLang="en-US" dirty="0"/>
              <a:t>站上面搜索相关视频，后面如果有相关的课程需要完成项目的话可以直接上</a:t>
            </a:r>
            <a:r>
              <a:rPr lang="en-US" altLang="zh-CN" dirty="0"/>
              <a:t>GitHub</a:t>
            </a:r>
            <a:r>
              <a:rPr lang="zh-CN" altLang="en-US" dirty="0"/>
              <a:t>找哦</a:t>
            </a:r>
            <a:endParaRPr lang="en-US" altLang="zh-CN" dirty="0"/>
          </a:p>
          <a:p>
            <a:r>
              <a:rPr lang="en-US" altLang="zh-CN" dirty="0"/>
              <a:t>B</a:t>
            </a:r>
            <a:r>
              <a:rPr lang="zh-CN" altLang="en-US" dirty="0"/>
              <a:t>站是个好地方，后面遇到代码方面的知识，可以直接跟着上面学习，我们后面的培训也会多以视频为主，大家要自觉学习并完成相关任务哦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17574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EC34A4-0481-4725-AC5F-13FA40864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推荐书单，项目组也在建立我们的图书馆啦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93EB9A-609C-429D-9E2E-C95A566A0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计算机基础知识：</a:t>
            </a:r>
            <a:endParaRPr lang="en-US" altLang="zh-CN" dirty="0"/>
          </a:p>
          <a:p>
            <a:pPr lvl="1"/>
            <a:r>
              <a:rPr lang="zh-CN" altLang="en-US" dirty="0"/>
              <a:t>操作系统：</a:t>
            </a:r>
            <a:r>
              <a:rPr lang="en-US" altLang="zh-CN" dirty="0"/>
              <a:t>《</a:t>
            </a:r>
            <a:r>
              <a:rPr lang="zh-CN" altLang="en-US" dirty="0"/>
              <a:t>现代操作系统</a:t>
            </a:r>
            <a:r>
              <a:rPr lang="en-US" altLang="zh-CN" dirty="0"/>
              <a:t>》</a:t>
            </a:r>
          </a:p>
          <a:p>
            <a:pPr lvl="1"/>
            <a:r>
              <a:rPr lang="zh-CN" altLang="en-US" dirty="0"/>
              <a:t>计网：</a:t>
            </a:r>
            <a:r>
              <a:rPr lang="en-US" altLang="zh-CN" dirty="0"/>
              <a:t>《</a:t>
            </a:r>
            <a:r>
              <a:rPr lang="zh-CN" altLang="en-US" dirty="0"/>
              <a:t>图解</a:t>
            </a:r>
            <a:r>
              <a:rPr lang="en-US" altLang="zh-CN" dirty="0"/>
              <a:t>HTTP》</a:t>
            </a:r>
            <a:r>
              <a:rPr lang="zh-CN" altLang="en-US" dirty="0"/>
              <a:t>、</a:t>
            </a:r>
            <a:r>
              <a:rPr lang="en-US" altLang="zh-CN" dirty="0"/>
              <a:t>《</a:t>
            </a:r>
            <a:r>
              <a:rPr lang="zh-CN" altLang="en-US" dirty="0"/>
              <a:t>网络是怎么连接的</a:t>
            </a:r>
            <a:r>
              <a:rPr lang="en-US" altLang="zh-CN" dirty="0"/>
              <a:t>》</a:t>
            </a:r>
          </a:p>
          <a:p>
            <a:pPr lvl="1"/>
            <a:r>
              <a:rPr lang="zh-CN" altLang="en-US" dirty="0"/>
              <a:t>设计模式：</a:t>
            </a:r>
            <a:r>
              <a:rPr lang="en-US" altLang="zh-CN" dirty="0"/>
              <a:t>《JavaScript</a:t>
            </a:r>
            <a:r>
              <a:rPr lang="zh-CN" altLang="en-US" dirty="0"/>
              <a:t>设计模式与开发实践</a:t>
            </a:r>
            <a:r>
              <a:rPr lang="en-US" altLang="zh-CN" dirty="0"/>
              <a:t>》</a:t>
            </a:r>
          </a:p>
          <a:p>
            <a:pPr lvl="1"/>
            <a:r>
              <a:rPr lang="zh-CN" altLang="en-US" dirty="0"/>
              <a:t>算法：</a:t>
            </a:r>
            <a:r>
              <a:rPr lang="en-US" altLang="zh-CN" dirty="0"/>
              <a:t>《</a:t>
            </a:r>
            <a:r>
              <a:rPr lang="zh-CN" altLang="en-US" dirty="0"/>
              <a:t>算法</a:t>
            </a:r>
            <a:r>
              <a:rPr lang="en-US" altLang="zh-CN" dirty="0"/>
              <a:t>》</a:t>
            </a:r>
            <a:r>
              <a:rPr lang="zh-CN" altLang="en-US" dirty="0"/>
              <a:t>、</a:t>
            </a:r>
            <a:r>
              <a:rPr lang="en-US" altLang="zh-CN" dirty="0"/>
              <a:t>《</a:t>
            </a:r>
            <a:r>
              <a:rPr lang="zh-CN" altLang="en-US" dirty="0"/>
              <a:t>剑指</a:t>
            </a:r>
            <a:r>
              <a:rPr lang="en-US" altLang="zh-CN" dirty="0"/>
              <a:t>offer》</a:t>
            </a:r>
          </a:p>
          <a:p>
            <a:pPr lvl="1"/>
            <a:r>
              <a:rPr lang="zh-CN" altLang="en-US" dirty="0"/>
              <a:t>计组：</a:t>
            </a:r>
            <a:r>
              <a:rPr lang="en-US" altLang="zh-CN" dirty="0"/>
              <a:t>《</a:t>
            </a:r>
            <a:r>
              <a:rPr lang="zh-CN" altLang="en-US" dirty="0"/>
              <a:t>计算机自顶向下</a:t>
            </a:r>
            <a:r>
              <a:rPr lang="en-US" altLang="zh-CN" dirty="0"/>
              <a:t>》</a:t>
            </a:r>
          </a:p>
          <a:p>
            <a:pPr lvl="1"/>
            <a:r>
              <a:rPr lang="zh-CN" altLang="en-US" dirty="0"/>
              <a:t>大家想要深入学习的话可以自行搜索哦，记得以后利用科技经费进行书籍购买哦</a:t>
            </a:r>
          </a:p>
        </p:txBody>
      </p:sp>
    </p:spTree>
    <p:extLst>
      <p:ext uri="{BB962C8B-B14F-4D97-AF65-F5344CB8AC3E}">
        <p14:creationId xmlns:p14="http://schemas.microsoft.com/office/powerpoint/2010/main" val="53327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5C53971-B5F2-4487-B2BA-F4ED502812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35" r="11238" b="13971"/>
          <a:stretch/>
        </p:blipFill>
        <p:spPr>
          <a:xfrm>
            <a:off x="-469558" y="-320634"/>
            <a:ext cx="12691049" cy="10107186"/>
          </a:xfrm>
          <a:prstGeom prst="rect">
            <a:avLst/>
          </a:prstGeom>
        </p:spPr>
      </p:pic>
      <p:sp>
        <p:nvSpPr>
          <p:cNvPr id="43" name="矩形 42">
            <a:extLst>
              <a:ext uri="{FF2B5EF4-FFF2-40B4-BE49-F238E27FC236}">
                <a16:creationId xmlns:a16="http://schemas.microsoft.com/office/drawing/2014/main" id="{C5103973-A5F6-4F52-BAA6-5F7F8FD1B887}"/>
              </a:ext>
            </a:extLst>
          </p:cNvPr>
          <p:cNvSpPr/>
          <p:nvPr/>
        </p:nvSpPr>
        <p:spPr>
          <a:xfrm>
            <a:off x="-29492" y="-305994"/>
            <a:ext cx="12250983" cy="7163994"/>
          </a:xfrm>
          <a:prstGeom prst="rect">
            <a:avLst/>
          </a:prstGeom>
          <a:gradFill flip="none" rotWithShape="1">
            <a:gsLst>
              <a:gs pos="100000">
                <a:srgbClr val="193F61">
                  <a:alpha val="95000"/>
                </a:srgbClr>
              </a:gs>
              <a:gs pos="0">
                <a:srgbClr val="193F61">
                  <a:alpha val="1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C935665D-40C5-4904-9FB7-66795D0DD3CB}"/>
              </a:ext>
            </a:extLst>
          </p:cNvPr>
          <p:cNvSpPr/>
          <p:nvPr/>
        </p:nvSpPr>
        <p:spPr>
          <a:xfrm>
            <a:off x="970019" y="1210783"/>
            <a:ext cx="10251962" cy="4873751"/>
          </a:xfrm>
          <a:prstGeom prst="rect">
            <a:avLst/>
          </a:prstGeom>
          <a:gradFill>
            <a:gsLst>
              <a:gs pos="100000">
                <a:srgbClr val="05C2E2">
                  <a:alpha val="70000"/>
                </a:srgbClr>
              </a:gs>
              <a:gs pos="0">
                <a:srgbClr val="439EFF">
                  <a:alpha val="70000"/>
                </a:srgbClr>
              </a:gs>
            </a:gsLst>
            <a:lin ang="0" scaled="1"/>
          </a:gradFill>
          <a:ln>
            <a:noFill/>
          </a:ln>
          <a:effectLst>
            <a:outerShdw blurRad="368300" dist="215900" dir="5400000" algn="t" rotWithShape="0">
              <a:prstClr val="black">
                <a:alpha val="5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0C6B6C5-A5A3-4C4B-9874-65E5FACBF0FD}"/>
              </a:ext>
            </a:extLst>
          </p:cNvPr>
          <p:cNvSpPr/>
          <p:nvPr/>
        </p:nvSpPr>
        <p:spPr>
          <a:xfrm rot="5400000" flipV="1">
            <a:off x="3661358" y="-1476091"/>
            <a:ext cx="4869286" cy="10251964"/>
          </a:xfrm>
          <a:prstGeom prst="rect">
            <a:avLst/>
          </a:prstGeom>
          <a:gradFill flip="none" rotWithShape="1">
            <a:gsLst>
              <a:gs pos="32000">
                <a:srgbClr val="D0060B">
                  <a:alpha val="59000"/>
                </a:srgbClr>
              </a:gs>
              <a:gs pos="100000">
                <a:srgbClr val="FF6D6D"/>
              </a:gs>
              <a:gs pos="0">
                <a:srgbClr val="C00000"/>
              </a:gs>
            </a:gsLst>
            <a:lin ang="2700000" scaled="1"/>
            <a:tileRect/>
          </a:gradFill>
          <a:ln>
            <a:noFill/>
          </a:ln>
          <a:effectLst>
            <a:outerShdw blurRad="5080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42">
            <a:extLst>
              <a:ext uri="{FF2B5EF4-FFF2-40B4-BE49-F238E27FC236}">
                <a16:creationId xmlns:a16="http://schemas.microsoft.com/office/drawing/2014/main" id="{147DC25A-D02E-447A-BEC0-B999AAD146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9264" y="372407"/>
            <a:ext cx="253868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主要部门</a:t>
            </a:r>
          </a:p>
        </p:txBody>
      </p:sp>
      <p:pic>
        <p:nvPicPr>
          <p:cNvPr id="46" name="PA_图片 14" descr="e7d195523061f1c0c2b73831c94a3edc981f60e396d3e182073EE1468018468A7F192AE5E5CD515B6C3125F8AF6E4EE646174E8CF0B46FD19828DCE8CDA3B3A044A74F0E769C5FA8CB87AB6FC303C8BA3785FAC64AF542477C9CA3F1CCEF08BACD862AD9302A30AF04ED292338DA567D7D55C3080E8FB2AF41B4A7A1FF6DB145AF6C4DC91D2DAB763CC924C2AD167219">
            <a:extLst>
              <a:ext uri="{FF2B5EF4-FFF2-40B4-BE49-F238E27FC236}">
                <a16:creationId xmlns:a16="http://schemas.microsoft.com/office/drawing/2014/main" id="{CD6B9E16-8ACD-494E-B84F-95BF78150BD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5" t="43906" r="69591" b="43950"/>
          <a:stretch>
            <a:fillRect/>
          </a:stretch>
        </p:blipFill>
        <p:spPr>
          <a:xfrm rot="4344095">
            <a:off x="2337098" y="-942353"/>
            <a:ext cx="1550982" cy="2171375"/>
          </a:xfrm>
          <a:custGeom>
            <a:avLst/>
            <a:gdLst>
              <a:gd name="connsiteX0" fmla="*/ 1474839 w 1474839"/>
              <a:gd name="connsiteY0" fmla="*/ 1415845 h 2064774"/>
              <a:gd name="connsiteX1" fmla="*/ 1179871 w 1474839"/>
              <a:gd name="connsiteY1" fmla="*/ 2064774 h 2064774"/>
              <a:gd name="connsiteX2" fmla="*/ 0 w 1474839"/>
              <a:gd name="connsiteY2" fmla="*/ 1651820 h 2064774"/>
              <a:gd name="connsiteX3" fmla="*/ 973394 w 1474839"/>
              <a:gd name="connsiteY3" fmla="*/ 0 h 2064774"/>
              <a:gd name="connsiteX4" fmla="*/ 973394 w 1474839"/>
              <a:gd name="connsiteY4" fmla="*/ 206478 h 2064774"/>
              <a:gd name="connsiteX5" fmla="*/ 1415846 w 1474839"/>
              <a:gd name="connsiteY5" fmla="*/ 294968 h 206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839" h="2064774">
                <a:moveTo>
                  <a:pt x="1474839" y="1415845"/>
                </a:moveTo>
                <a:lnTo>
                  <a:pt x="1179871" y="2064774"/>
                </a:lnTo>
                <a:lnTo>
                  <a:pt x="0" y="1651820"/>
                </a:lnTo>
                <a:lnTo>
                  <a:pt x="973394" y="0"/>
                </a:lnTo>
                <a:lnTo>
                  <a:pt x="973394" y="206478"/>
                </a:lnTo>
                <a:lnTo>
                  <a:pt x="1415846" y="294968"/>
                </a:lnTo>
                <a:close/>
              </a:path>
            </a:pathLst>
          </a:custGeom>
        </p:spPr>
      </p:pic>
      <p:sp>
        <p:nvSpPr>
          <p:cNvPr id="41" name="Rectangle 32">
            <a:extLst>
              <a:ext uri="{FF2B5EF4-FFF2-40B4-BE49-F238E27FC236}">
                <a16:creationId xmlns:a16="http://schemas.microsoft.com/office/drawing/2014/main" id="{4B71FBE5-9A6F-4438-932A-570474656133}"/>
              </a:ext>
            </a:extLst>
          </p:cNvPr>
          <p:cNvSpPr/>
          <p:nvPr/>
        </p:nvSpPr>
        <p:spPr>
          <a:xfrm>
            <a:off x="1889759" y="4914649"/>
            <a:ext cx="8412480" cy="812008"/>
          </a:xfrm>
          <a:prstGeom prst="rect">
            <a:avLst/>
          </a:prstGeom>
          <a:solidFill>
            <a:srgbClr val="05C2E2"/>
          </a:solidFill>
          <a:ln>
            <a:noFill/>
          </a:ln>
          <a:effectLst>
            <a:outerShdw blurRad="1524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3">
            <a:extLst>
              <a:ext uri="{FF2B5EF4-FFF2-40B4-BE49-F238E27FC236}">
                <a16:creationId xmlns:a16="http://schemas.microsoft.com/office/drawing/2014/main" id="{999446FD-7841-435B-91EB-2C64986AE0AC}"/>
              </a:ext>
            </a:extLst>
          </p:cNvPr>
          <p:cNvSpPr txBox="1"/>
          <p:nvPr/>
        </p:nvSpPr>
        <p:spPr>
          <a:xfrm>
            <a:off x="1843248" y="1658381"/>
            <a:ext cx="8412480" cy="362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团队目前主要由软件部、案例部、硬件部、教学部和运营部，这里简单列举技术相关部门</a:t>
            </a:r>
            <a:endParaRPr 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8" name="Group 30">
            <a:extLst>
              <a:ext uri="{FF2B5EF4-FFF2-40B4-BE49-F238E27FC236}">
                <a16:creationId xmlns:a16="http://schemas.microsoft.com/office/drawing/2014/main" id="{E5730376-36B3-4F74-AF41-6543255A74C5}"/>
              </a:ext>
            </a:extLst>
          </p:cNvPr>
          <p:cNvGrpSpPr/>
          <p:nvPr/>
        </p:nvGrpSpPr>
        <p:grpSpPr>
          <a:xfrm>
            <a:off x="1889760" y="3088918"/>
            <a:ext cx="8412480" cy="1837856"/>
            <a:chOff x="1889760" y="2383624"/>
            <a:chExt cx="8412480" cy="1837856"/>
          </a:xfrm>
        </p:grpSpPr>
        <p:sp>
          <p:nvSpPr>
            <p:cNvPr id="59" name="Rectangle 4">
              <a:extLst>
                <a:ext uri="{FF2B5EF4-FFF2-40B4-BE49-F238E27FC236}">
                  <a16:creationId xmlns:a16="http://schemas.microsoft.com/office/drawing/2014/main" id="{65B6A097-D60D-4F43-826D-60A5A76855BF}"/>
                </a:ext>
              </a:extLst>
            </p:cNvPr>
            <p:cNvSpPr/>
            <p:nvPr/>
          </p:nvSpPr>
          <p:spPr>
            <a:xfrm>
              <a:off x="1889760" y="2383624"/>
              <a:ext cx="8412480" cy="183785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152400" sx="102000" sy="102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0" name="Straight Connector 27">
              <a:extLst>
                <a:ext uri="{FF2B5EF4-FFF2-40B4-BE49-F238E27FC236}">
                  <a16:creationId xmlns:a16="http://schemas.microsoft.com/office/drawing/2014/main" id="{DA44DDB0-DFD9-41B6-8A3F-5FD8F25F7538}"/>
                </a:ext>
              </a:extLst>
            </p:cNvPr>
            <p:cNvCxnSpPr/>
            <p:nvPr/>
          </p:nvCxnSpPr>
          <p:spPr>
            <a:xfrm>
              <a:off x="4693920" y="2484120"/>
              <a:ext cx="0" cy="1630680"/>
            </a:xfrm>
            <a:prstGeom prst="line">
              <a:avLst/>
            </a:prstGeom>
            <a:ln w="158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29">
              <a:extLst>
                <a:ext uri="{FF2B5EF4-FFF2-40B4-BE49-F238E27FC236}">
                  <a16:creationId xmlns:a16="http://schemas.microsoft.com/office/drawing/2014/main" id="{2C81463C-F0E8-4D6C-A686-382B42256133}"/>
                </a:ext>
              </a:extLst>
            </p:cNvPr>
            <p:cNvCxnSpPr/>
            <p:nvPr/>
          </p:nvCxnSpPr>
          <p:spPr>
            <a:xfrm>
              <a:off x="7498080" y="2484120"/>
              <a:ext cx="0" cy="1630680"/>
            </a:xfrm>
            <a:prstGeom prst="line">
              <a:avLst/>
            </a:prstGeom>
            <a:ln w="158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14">
            <a:extLst>
              <a:ext uri="{FF2B5EF4-FFF2-40B4-BE49-F238E27FC236}">
                <a16:creationId xmlns:a16="http://schemas.microsoft.com/office/drawing/2014/main" id="{E24F259F-D66B-408E-9EFE-D5AD68120504}"/>
              </a:ext>
            </a:extLst>
          </p:cNvPr>
          <p:cNvGrpSpPr/>
          <p:nvPr/>
        </p:nvGrpSpPr>
        <p:grpSpPr>
          <a:xfrm>
            <a:off x="2315311" y="3576868"/>
            <a:ext cx="1953058" cy="723275"/>
            <a:chOff x="5570498" y="2860041"/>
            <a:chExt cx="1953058" cy="723275"/>
          </a:xfrm>
        </p:grpSpPr>
        <p:sp>
          <p:nvSpPr>
            <p:cNvPr id="63" name="TextBox 9">
              <a:extLst>
                <a:ext uri="{FF2B5EF4-FFF2-40B4-BE49-F238E27FC236}">
                  <a16:creationId xmlns:a16="http://schemas.microsoft.com/office/drawing/2014/main" id="{7D9CCDB3-574F-4011-8063-2844DC733CA8}"/>
                </a:ext>
              </a:extLst>
            </p:cNvPr>
            <p:cNvSpPr txBox="1"/>
            <p:nvPr/>
          </p:nvSpPr>
          <p:spPr>
            <a:xfrm>
              <a:off x="5576722" y="3167818"/>
              <a:ext cx="194061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负责核心软件、团队官网、团队内部工具研发</a:t>
              </a:r>
              <a:endParaRPr 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TextBox 10">
              <a:extLst>
                <a:ext uri="{FF2B5EF4-FFF2-40B4-BE49-F238E27FC236}">
                  <a16:creationId xmlns:a16="http://schemas.microsoft.com/office/drawing/2014/main" id="{D8029FE5-F9BD-49EF-91EF-EE83F98CBF4E}"/>
                </a:ext>
              </a:extLst>
            </p:cNvPr>
            <p:cNvSpPr txBox="1"/>
            <p:nvPr/>
          </p:nvSpPr>
          <p:spPr>
            <a:xfrm>
              <a:off x="5570498" y="2860041"/>
              <a:ext cx="19530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软件部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6" name="Group 16">
            <a:extLst>
              <a:ext uri="{FF2B5EF4-FFF2-40B4-BE49-F238E27FC236}">
                <a16:creationId xmlns:a16="http://schemas.microsoft.com/office/drawing/2014/main" id="{706278CE-1436-4D9E-9AA6-BB0BCDD91B21}"/>
              </a:ext>
            </a:extLst>
          </p:cNvPr>
          <p:cNvGrpSpPr/>
          <p:nvPr/>
        </p:nvGrpSpPr>
        <p:grpSpPr>
          <a:xfrm>
            <a:off x="5119471" y="3576868"/>
            <a:ext cx="1953058" cy="723275"/>
            <a:chOff x="5570498" y="2860041"/>
            <a:chExt cx="1953058" cy="723275"/>
          </a:xfrm>
        </p:grpSpPr>
        <p:sp>
          <p:nvSpPr>
            <p:cNvPr id="67" name="TextBox 17">
              <a:extLst>
                <a:ext uri="{FF2B5EF4-FFF2-40B4-BE49-F238E27FC236}">
                  <a16:creationId xmlns:a16="http://schemas.microsoft.com/office/drawing/2014/main" id="{BDCFD8CC-33A1-4F35-B330-67392D1DFE39}"/>
                </a:ext>
              </a:extLst>
            </p:cNvPr>
            <p:cNvSpPr txBox="1"/>
            <p:nvPr/>
          </p:nvSpPr>
          <p:spPr>
            <a:xfrm>
              <a:off x="5576722" y="3167818"/>
              <a:ext cx="194061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负责软件编程块开发、仿真器软件开发、人工智能算法研究</a:t>
              </a:r>
              <a:endParaRPr 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TextBox 18">
              <a:extLst>
                <a:ext uri="{FF2B5EF4-FFF2-40B4-BE49-F238E27FC236}">
                  <a16:creationId xmlns:a16="http://schemas.microsoft.com/office/drawing/2014/main" id="{DE2D0577-A7BF-4C22-891C-19D2369B3C42}"/>
                </a:ext>
              </a:extLst>
            </p:cNvPr>
            <p:cNvSpPr txBox="1"/>
            <p:nvPr/>
          </p:nvSpPr>
          <p:spPr>
            <a:xfrm>
              <a:off x="5570498" y="2860041"/>
              <a:ext cx="19530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案例部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0" name="Group 21">
            <a:extLst>
              <a:ext uri="{FF2B5EF4-FFF2-40B4-BE49-F238E27FC236}">
                <a16:creationId xmlns:a16="http://schemas.microsoft.com/office/drawing/2014/main" id="{F85D484E-2DCA-483B-90D2-E18240CED390}"/>
              </a:ext>
            </a:extLst>
          </p:cNvPr>
          <p:cNvGrpSpPr/>
          <p:nvPr/>
        </p:nvGrpSpPr>
        <p:grpSpPr>
          <a:xfrm>
            <a:off x="7923631" y="3576868"/>
            <a:ext cx="1953058" cy="723275"/>
            <a:chOff x="5570498" y="2860041"/>
            <a:chExt cx="1953058" cy="723275"/>
          </a:xfrm>
        </p:grpSpPr>
        <p:sp>
          <p:nvSpPr>
            <p:cNvPr id="71" name="TextBox 22">
              <a:extLst>
                <a:ext uri="{FF2B5EF4-FFF2-40B4-BE49-F238E27FC236}">
                  <a16:creationId xmlns:a16="http://schemas.microsoft.com/office/drawing/2014/main" id="{51A8647A-04B2-4B7A-BC90-4622BF829406}"/>
                </a:ext>
              </a:extLst>
            </p:cNvPr>
            <p:cNvSpPr txBox="1"/>
            <p:nvPr/>
          </p:nvSpPr>
          <p:spPr>
            <a:xfrm>
              <a:off x="5576722" y="3167818"/>
              <a:ext cx="1940610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负责核心硬件版、教学所需对应外设设备研发</a:t>
              </a:r>
              <a:endParaRPr 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TextBox 23">
              <a:extLst>
                <a:ext uri="{FF2B5EF4-FFF2-40B4-BE49-F238E27FC236}">
                  <a16:creationId xmlns:a16="http://schemas.microsoft.com/office/drawing/2014/main" id="{94CB64B0-93D4-4553-A08C-8A217F945C94}"/>
                </a:ext>
              </a:extLst>
            </p:cNvPr>
            <p:cNvSpPr txBox="1"/>
            <p:nvPr/>
          </p:nvSpPr>
          <p:spPr>
            <a:xfrm>
              <a:off x="5570498" y="2860041"/>
              <a:ext cx="19530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硬件部</a:t>
              </a:r>
              <a:endParaRPr 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4" name="Group 8">
            <a:extLst>
              <a:ext uri="{FF2B5EF4-FFF2-40B4-BE49-F238E27FC236}">
                <a16:creationId xmlns:a16="http://schemas.microsoft.com/office/drawing/2014/main" id="{9B26FD44-ED18-4F62-A58B-A125CA34523B}"/>
              </a:ext>
            </a:extLst>
          </p:cNvPr>
          <p:cNvGrpSpPr/>
          <p:nvPr/>
        </p:nvGrpSpPr>
        <p:grpSpPr>
          <a:xfrm>
            <a:off x="8611754" y="2759771"/>
            <a:ext cx="576813" cy="576813"/>
            <a:chOff x="8611754" y="3288769"/>
            <a:chExt cx="576813" cy="576813"/>
          </a:xfrm>
        </p:grpSpPr>
        <p:sp>
          <p:nvSpPr>
            <p:cNvPr id="75" name="Oval 53">
              <a:extLst>
                <a:ext uri="{FF2B5EF4-FFF2-40B4-BE49-F238E27FC236}">
                  <a16:creationId xmlns:a16="http://schemas.microsoft.com/office/drawing/2014/main" id="{0FA13D26-D0BA-456B-81F1-AB4B8FA82B7C}"/>
                </a:ext>
              </a:extLst>
            </p:cNvPr>
            <p:cNvSpPr/>
            <p:nvPr/>
          </p:nvSpPr>
          <p:spPr>
            <a:xfrm>
              <a:off x="8611754" y="3288769"/>
              <a:ext cx="576813" cy="576813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id="{8C6FA7C0-5BCB-47DF-9FCF-BDE39D8F42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65777" y="3440625"/>
              <a:ext cx="268766" cy="273101"/>
            </a:xfrm>
            <a:custGeom>
              <a:avLst/>
              <a:gdLst>
                <a:gd name="T0" fmla="*/ 113 w 208"/>
                <a:gd name="T1" fmla="*/ 37 h 212"/>
                <a:gd name="T2" fmla="*/ 53 w 208"/>
                <a:gd name="T3" fmla="*/ 97 h 212"/>
                <a:gd name="T4" fmla="*/ 59 w 208"/>
                <a:gd name="T5" fmla="*/ 102 h 212"/>
                <a:gd name="T6" fmla="*/ 119 w 208"/>
                <a:gd name="T7" fmla="*/ 42 h 212"/>
                <a:gd name="T8" fmla="*/ 113 w 208"/>
                <a:gd name="T9" fmla="*/ 37 h 212"/>
                <a:gd name="T10" fmla="*/ 87 w 208"/>
                <a:gd name="T11" fmla="*/ 38 h 212"/>
                <a:gd name="T12" fmla="*/ 81 w 208"/>
                <a:gd name="T13" fmla="*/ 33 h 212"/>
                <a:gd name="T14" fmla="*/ 49 w 208"/>
                <a:gd name="T15" fmla="*/ 65 h 212"/>
                <a:gd name="T16" fmla="*/ 55 w 208"/>
                <a:gd name="T17" fmla="*/ 70 h 212"/>
                <a:gd name="T18" fmla="*/ 87 w 208"/>
                <a:gd name="T19" fmla="*/ 38 h 212"/>
                <a:gd name="T20" fmla="*/ 160 w 208"/>
                <a:gd name="T21" fmla="*/ 156 h 212"/>
                <a:gd name="T22" fmla="*/ 152 w 208"/>
                <a:gd name="T23" fmla="*/ 164 h 212"/>
                <a:gd name="T24" fmla="*/ 200 w 208"/>
                <a:gd name="T25" fmla="*/ 212 h 212"/>
                <a:gd name="T26" fmla="*/ 208 w 208"/>
                <a:gd name="T27" fmla="*/ 204 h 212"/>
                <a:gd name="T28" fmla="*/ 160 w 208"/>
                <a:gd name="T29" fmla="*/ 156 h 212"/>
                <a:gd name="T30" fmla="*/ 148 w 208"/>
                <a:gd name="T31" fmla="*/ 32 h 212"/>
                <a:gd name="T32" fmla="*/ 32 w 208"/>
                <a:gd name="T33" fmla="*/ 32 h 212"/>
                <a:gd name="T34" fmla="*/ 32 w 208"/>
                <a:gd name="T35" fmla="*/ 148 h 212"/>
                <a:gd name="T36" fmla="*/ 148 w 208"/>
                <a:gd name="T37" fmla="*/ 148 h 212"/>
                <a:gd name="T38" fmla="*/ 148 w 208"/>
                <a:gd name="T39" fmla="*/ 32 h 212"/>
                <a:gd name="T40" fmla="*/ 142 w 208"/>
                <a:gd name="T41" fmla="*/ 142 h 212"/>
                <a:gd name="T42" fmla="*/ 38 w 208"/>
                <a:gd name="T43" fmla="*/ 142 h 212"/>
                <a:gd name="T44" fmla="*/ 38 w 208"/>
                <a:gd name="T45" fmla="*/ 37 h 212"/>
                <a:gd name="T46" fmla="*/ 142 w 208"/>
                <a:gd name="T47" fmla="*/ 37 h 212"/>
                <a:gd name="T48" fmla="*/ 142 w 208"/>
                <a:gd name="T49" fmla="*/ 142 h 212"/>
                <a:gd name="T50" fmla="*/ 108 w 208"/>
                <a:gd name="T51" fmla="*/ 80 h 212"/>
                <a:gd name="T52" fmla="*/ 112 w 208"/>
                <a:gd name="T53" fmla="*/ 88 h 212"/>
                <a:gd name="T54" fmla="*/ 135 w 208"/>
                <a:gd name="T55" fmla="*/ 62 h 212"/>
                <a:gd name="T56" fmla="*/ 129 w 208"/>
                <a:gd name="T57" fmla="*/ 57 h 212"/>
                <a:gd name="T58" fmla="*/ 108 w 208"/>
                <a:gd name="T59" fmla="*/ 8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8" h="212">
                  <a:moveTo>
                    <a:pt x="113" y="37"/>
                  </a:moveTo>
                  <a:cubicBezTo>
                    <a:pt x="53" y="97"/>
                    <a:pt x="53" y="97"/>
                    <a:pt x="53" y="97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119" y="42"/>
                    <a:pt x="119" y="42"/>
                    <a:pt x="119" y="42"/>
                  </a:cubicBezTo>
                  <a:lnTo>
                    <a:pt x="113" y="37"/>
                  </a:lnTo>
                  <a:close/>
                  <a:moveTo>
                    <a:pt x="87" y="38"/>
                  </a:moveTo>
                  <a:cubicBezTo>
                    <a:pt x="81" y="33"/>
                    <a:pt x="81" y="33"/>
                    <a:pt x="81" y="33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55" y="70"/>
                    <a:pt x="55" y="70"/>
                    <a:pt x="55" y="70"/>
                  </a:cubicBezTo>
                  <a:lnTo>
                    <a:pt x="87" y="38"/>
                  </a:lnTo>
                  <a:close/>
                  <a:moveTo>
                    <a:pt x="160" y="156"/>
                  </a:moveTo>
                  <a:cubicBezTo>
                    <a:pt x="152" y="164"/>
                    <a:pt x="152" y="164"/>
                    <a:pt x="152" y="164"/>
                  </a:cubicBezTo>
                  <a:cubicBezTo>
                    <a:pt x="200" y="212"/>
                    <a:pt x="200" y="212"/>
                    <a:pt x="200" y="212"/>
                  </a:cubicBezTo>
                  <a:cubicBezTo>
                    <a:pt x="208" y="204"/>
                    <a:pt x="208" y="204"/>
                    <a:pt x="208" y="204"/>
                  </a:cubicBezTo>
                  <a:lnTo>
                    <a:pt x="160" y="156"/>
                  </a:lnTo>
                  <a:close/>
                  <a:moveTo>
                    <a:pt x="148" y="32"/>
                  </a:moveTo>
                  <a:cubicBezTo>
                    <a:pt x="116" y="0"/>
                    <a:pt x="64" y="0"/>
                    <a:pt x="32" y="32"/>
                  </a:cubicBezTo>
                  <a:cubicBezTo>
                    <a:pt x="0" y="64"/>
                    <a:pt x="0" y="116"/>
                    <a:pt x="32" y="148"/>
                  </a:cubicBezTo>
                  <a:cubicBezTo>
                    <a:pt x="64" y="180"/>
                    <a:pt x="116" y="180"/>
                    <a:pt x="148" y="148"/>
                  </a:cubicBezTo>
                  <a:cubicBezTo>
                    <a:pt x="180" y="116"/>
                    <a:pt x="180" y="64"/>
                    <a:pt x="148" y="32"/>
                  </a:cubicBezTo>
                  <a:close/>
                  <a:moveTo>
                    <a:pt x="142" y="142"/>
                  </a:moveTo>
                  <a:cubicBezTo>
                    <a:pt x="113" y="171"/>
                    <a:pt x="67" y="171"/>
                    <a:pt x="38" y="142"/>
                  </a:cubicBezTo>
                  <a:cubicBezTo>
                    <a:pt x="9" y="113"/>
                    <a:pt x="9" y="66"/>
                    <a:pt x="38" y="37"/>
                  </a:cubicBezTo>
                  <a:cubicBezTo>
                    <a:pt x="67" y="8"/>
                    <a:pt x="113" y="8"/>
                    <a:pt x="142" y="37"/>
                  </a:cubicBezTo>
                  <a:cubicBezTo>
                    <a:pt x="171" y="66"/>
                    <a:pt x="171" y="113"/>
                    <a:pt x="142" y="142"/>
                  </a:cubicBezTo>
                  <a:close/>
                  <a:moveTo>
                    <a:pt x="108" y="80"/>
                  </a:moveTo>
                  <a:cubicBezTo>
                    <a:pt x="112" y="88"/>
                    <a:pt x="112" y="88"/>
                    <a:pt x="112" y="88"/>
                  </a:cubicBezTo>
                  <a:cubicBezTo>
                    <a:pt x="135" y="62"/>
                    <a:pt x="135" y="62"/>
                    <a:pt x="135" y="62"/>
                  </a:cubicBezTo>
                  <a:cubicBezTo>
                    <a:pt x="129" y="57"/>
                    <a:pt x="129" y="57"/>
                    <a:pt x="129" y="57"/>
                  </a:cubicBezTo>
                  <a:lnTo>
                    <a:pt x="108" y="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Group 12">
            <a:extLst>
              <a:ext uri="{FF2B5EF4-FFF2-40B4-BE49-F238E27FC236}">
                <a16:creationId xmlns:a16="http://schemas.microsoft.com/office/drawing/2014/main" id="{33188CA5-FD77-4340-A37D-60FCABEAECEC}"/>
              </a:ext>
            </a:extLst>
          </p:cNvPr>
          <p:cNvGrpSpPr/>
          <p:nvPr/>
        </p:nvGrpSpPr>
        <p:grpSpPr>
          <a:xfrm>
            <a:off x="3003434" y="2789097"/>
            <a:ext cx="576813" cy="576813"/>
            <a:chOff x="3003434" y="3318095"/>
            <a:chExt cx="576813" cy="576813"/>
          </a:xfrm>
        </p:grpSpPr>
        <p:sp>
          <p:nvSpPr>
            <p:cNvPr id="78" name="Oval 55">
              <a:extLst>
                <a:ext uri="{FF2B5EF4-FFF2-40B4-BE49-F238E27FC236}">
                  <a16:creationId xmlns:a16="http://schemas.microsoft.com/office/drawing/2014/main" id="{51CF36AF-F555-478D-AAF0-A24410CC8D9F}"/>
                </a:ext>
              </a:extLst>
            </p:cNvPr>
            <p:cNvSpPr/>
            <p:nvPr/>
          </p:nvSpPr>
          <p:spPr>
            <a:xfrm>
              <a:off x="3003434" y="3318095"/>
              <a:ext cx="576813" cy="576813"/>
            </a:xfrm>
            <a:prstGeom prst="ellipse">
              <a:avLst/>
            </a:prstGeom>
            <a:solidFill>
              <a:srgbClr val="00A6EF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Freeform 99">
              <a:extLst>
                <a:ext uri="{FF2B5EF4-FFF2-40B4-BE49-F238E27FC236}">
                  <a16:creationId xmlns:a16="http://schemas.microsoft.com/office/drawing/2014/main" id="{1025BCA4-6C5F-4B01-ACFB-E2057D4516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62876" y="3487291"/>
              <a:ext cx="257929" cy="238421"/>
            </a:xfrm>
            <a:custGeom>
              <a:avLst/>
              <a:gdLst>
                <a:gd name="T0" fmla="*/ 200 w 200"/>
                <a:gd name="T1" fmla="*/ 0 h 184"/>
                <a:gd name="T2" fmla="*/ 0 w 200"/>
                <a:gd name="T3" fmla="*/ 74 h 184"/>
                <a:gd name="T4" fmla="*/ 64 w 200"/>
                <a:gd name="T5" fmla="*/ 123 h 184"/>
                <a:gd name="T6" fmla="*/ 64 w 200"/>
                <a:gd name="T7" fmla="*/ 154 h 184"/>
                <a:gd name="T8" fmla="*/ 65 w 200"/>
                <a:gd name="T9" fmla="*/ 156 h 184"/>
                <a:gd name="T10" fmla="*/ 65 w 200"/>
                <a:gd name="T11" fmla="*/ 157 h 184"/>
                <a:gd name="T12" fmla="*/ 69 w 200"/>
                <a:gd name="T13" fmla="*/ 159 h 184"/>
                <a:gd name="T14" fmla="*/ 71 w 200"/>
                <a:gd name="T15" fmla="*/ 158 h 184"/>
                <a:gd name="T16" fmla="*/ 93 w 200"/>
                <a:gd name="T17" fmla="*/ 144 h 184"/>
                <a:gd name="T18" fmla="*/ 147 w 200"/>
                <a:gd name="T19" fmla="*/ 184 h 184"/>
                <a:gd name="T20" fmla="*/ 200 w 200"/>
                <a:gd name="T21" fmla="*/ 0 h 184"/>
                <a:gd name="T22" fmla="*/ 178 w 200"/>
                <a:gd name="T23" fmla="*/ 17 h 184"/>
                <a:gd name="T24" fmla="*/ 70 w 200"/>
                <a:gd name="T25" fmla="*/ 117 h 184"/>
                <a:gd name="T26" fmla="*/ 17 w 200"/>
                <a:gd name="T27" fmla="*/ 77 h 184"/>
                <a:gd name="T28" fmla="*/ 178 w 200"/>
                <a:gd name="T29" fmla="*/ 17 h 184"/>
                <a:gd name="T30" fmla="*/ 72 w 200"/>
                <a:gd name="T31" fmla="*/ 148 h 184"/>
                <a:gd name="T32" fmla="*/ 72 w 200"/>
                <a:gd name="T33" fmla="*/ 129 h 184"/>
                <a:gd name="T34" fmla="*/ 87 w 200"/>
                <a:gd name="T35" fmla="*/ 139 h 184"/>
                <a:gd name="T36" fmla="*/ 72 w 200"/>
                <a:gd name="T37" fmla="*/ 148 h 184"/>
                <a:gd name="T38" fmla="*/ 77 w 200"/>
                <a:gd name="T39" fmla="*/ 122 h 184"/>
                <a:gd name="T40" fmla="*/ 186 w 200"/>
                <a:gd name="T41" fmla="*/ 21 h 184"/>
                <a:gd name="T42" fmla="*/ 142 w 200"/>
                <a:gd name="T43" fmla="*/ 171 h 184"/>
                <a:gd name="T44" fmla="*/ 77 w 200"/>
                <a:gd name="T45" fmla="*/ 12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0" h="184">
                  <a:moveTo>
                    <a:pt x="200" y="0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64" y="123"/>
                    <a:pt x="64" y="123"/>
                    <a:pt x="64" y="123"/>
                  </a:cubicBezTo>
                  <a:cubicBezTo>
                    <a:pt x="64" y="154"/>
                    <a:pt x="64" y="154"/>
                    <a:pt x="64" y="154"/>
                  </a:cubicBezTo>
                  <a:cubicBezTo>
                    <a:pt x="64" y="155"/>
                    <a:pt x="65" y="156"/>
                    <a:pt x="65" y="156"/>
                  </a:cubicBezTo>
                  <a:cubicBezTo>
                    <a:pt x="65" y="156"/>
                    <a:pt x="65" y="157"/>
                    <a:pt x="65" y="157"/>
                  </a:cubicBezTo>
                  <a:cubicBezTo>
                    <a:pt x="66" y="158"/>
                    <a:pt x="67" y="159"/>
                    <a:pt x="69" y="159"/>
                  </a:cubicBezTo>
                  <a:cubicBezTo>
                    <a:pt x="69" y="159"/>
                    <a:pt x="70" y="159"/>
                    <a:pt x="71" y="158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47" y="184"/>
                    <a:pt x="147" y="184"/>
                    <a:pt x="147" y="184"/>
                  </a:cubicBezTo>
                  <a:lnTo>
                    <a:pt x="200" y="0"/>
                  </a:lnTo>
                  <a:close/>
                  <a:moveTo>
                    <a:pt x="178" y="17"/>
                  </a:moveTo>
                  <a:cubicBezTo>
                    <a:pt x="70" y="117"/>
                    <a:pt x="70" y="117"/>
                    <a:pt x="70" y="117"/>
                  </a:cubicBezTo>
                  <a:cubicBezTo>
                    <a:pt x="17" y="77"/>
                    <a:pt x="17" y="77"/>
                    <a:pt x="17" y="77"/>
                  </a:cubicBezTo>
                  <a:lnTo>
                    <a:pt x="178" y="17"/>
                  </a:lnTo>
                  <a:close/>
                  <a:moveTo>
                    <a:pt x="72" y="148"/>
                  </a:moveTo>
                  <a:cubicBezTo>
                    <a:pt x="72" y="129"/>
                    <a:pt x="72" y="129"/>
                    <a:pt x="72" y="129"/>
                  </a:cubicBezTo>
                  <a:cubicBezTo>
                    <a:pt x="87" y="139"/>
                    <a:pt x="87" y="139"/>
                    <a:pt x="87" y="139"/>
                  </a:cubicBezTo>
                  <a:lnTo>
                    <a:pt x="72" y="148"/>
                  </a:lnTo>
                  <a:close/>
                  <a:moveTo>
                    <a:pt x="77" y="122"/>
                  </a:moveTo>
                  <a:cubicBezTo>
                    <a:pt x="186" y="21"/>
                    <a:pt x="186" y="21"/>
                    <a:pt x="186" y="21"/>
                  </a:cubicBezTo>
                  <a:cubicBezTo>
                    <a:pt x="142" y="171"/>
                    <a:pt x="142" y="171"/>
                    <a:pt x="142" y="171"/>
                  </a:cubicBezTo>
                  <a:lnTo>
                    <a:pt x="77" y="1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0" name="Group 11">
            <a:extLst>
              <a:ext uri="{FF2B5EF4-FFF2-40B4-BE49-F238E27FC236}">
                <a16:creationId xmlns:a16="http://schemas.microsoft.com/office/drawing/2014/main" id="{573CE383-185D-4FDF-92B8-B26B88D6CFF1}"/>
              </a:ext>
            </a:extLst>
          </p:cNvPr>
          <p:cNvGrpSpPr/>
          <p:nvPr/>
        </p:nvGrpSpPr>
        <p:grpSpPr>
          <a:xfrm>
            <a:off x="5807594" y="2774434"/>
            <a:ext cx="576813" cy="576813"/>
            <a:chOff x="5807594" y="3303432"/>
            <a:chExt cx="576813" cy="576813"/>
          </a:xfrm>
        </p:grpSpPr>
        <p:sp>
          <p:nvSpPr>
            <p:cNvPr id="81" name="Oval 54">
              <a:extLst>
                <a:ext uri="{FF2B5EF4-FFF2-40B4-BE49-F238E27FC236}">
                  <a16:creationId xmlns:a16="http://schemas.microsoft.com/office/drawing/2014/main" id="{1FBD1980-EECA-43F1-A680-077540CAB66E}"/>
                </a:ext>
              </a:extLst>
            </p:cNvPr>
            <p:cNvSpPr/>
            <p:nvPr/>
          </p:nvSpPr>
          <p:spPr>
            <a:xfrm>
              <a:off x="5807594" y="3303432"/>
              <a:ext cx="576813" cy="576813"/>
            </a:xfrm>
            <a:prstGeom prst="ellipse">
              <a:avLst/>
            </a:prstGeom>
            <a:solidFill>
              <a:srgbClr val="05C2E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Freeform 93">
              <a:extLst>
                <a:ext uri="{FF2B5EF4-FFF2-40B4-BE49-F238E27FC236}">
                  <a16:creationId xmlns:a16="http://schemas.microsoft.com/office/drawing/2014/main" id="{FD10AE3E-B729-4B63-8A16-8E37540590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7036" y="3461790"/>
              <a:ext cx="257929" cy="260096"/>
            </a:xfrm>
            <a:custGeom>
              <a:avLst/>
              <a:gdLst>
                <a:gd name="T0" fmla="*/ 88 w 200"/>
                <a:gd name="T1" fmla="*/ 31 h 200"/>
                <a:gd name="T2" fmla="*/ 113 w 200"/>
                <a:gd name="T3" fmla="*/ 31 h 200"/>
                <a:gd name="T4" fmla="*/ 143 w 200"/>
                <a:gd name="T5" fmla="*/ 14 h 200"/>
                <a:gd name="T6" fmla="*/ 157 w 200"/>
                <a:gd name="T7" fmla="*/ 61 h 200"/>
                <a:gd name="T8" fmla="*/ 191 w 200"/>
                <a:gd name="T9" fmla="*/ 70 h 200"/>
                <a:gd name="T10" fmla="*/ 168 w 200"/>
                <a:gd name="T11" fmla="*/ 114 h 200"/>
                <a:gd name="T12" fmla="*/ 185 w 200"/>
                <a:gd name="T13" fmla="*/ 144 h 200"/>
                <a:gd name="T14" fmla="*/ 139 w 200"/>
                <a:gd name="T15" fmla="*/ 159 h 200"/>
                <a:gd name="T16" fmla="*/ 130 w 200"/>
                <a:gd name="T17" fmla="*/ 192 h 200"/>
                <a:gd name="T18" fmla="*/ 99 w 200"/>
                <a:gd name="T19" fmla="*/ 171 h 200"/>
                <a:gd name="T20" fmla="*/ 68 w 200"/>
                <a:gd name="T21" fmla="*/ 191 h 200"/>
                <a:gd name="T22" fmla="*/ 59 w 200"/>
                <a:gd name="T23" fmla="*/ 159 h 200"/>
                <a:gd name="T24" fmla="*/ 13 w 200"/>
                <a:gd name="T25" fmla="*/ 142 h 200"/>
                <a:gd name="T26" fmla="*/ 30 w 200"/>
                <a:gd name="T27" fmla="*/ 112 h 200"/>
                <a:gd name="T28" fmla="*/ 9 w 200"/>
                <a:gd name="T29" fmla="*/ 68 h 200"/>
                <a:gd name="T30" fmla="*/ 43 w 200"/>
                <a:gd name="T31" fmla="*/ 59 h 200"/>
                <a:gd name="T32" fmla="*/ 58 w 200"/>
                <a:gd name="T33" fmla="*/ 13 h 200"/>
                <a:gd name="T34" fmla="*/ 101 w 200"/>
                <a:gd name="T35" fmla="*/ 134 h 200"/>
                <a:gd name="T36" fmla="*/ 101 w 200"/>
                <a:gd name="T37" fmla="*/ 68 h 200"/>
                <a:gd name="T38" fmla="*/ 101 w 200"/>
                <a:gd name="T39" fmla="*/ 134 h 200"/>
                <a:gd name="T40" fmla="*/ 67 w 200"/>
                <a:gd name="T41" fmla="*/ 1 h 200"/>
                <a:gd name="T42" fmla="*/ 50 w 200"/>
                <a:gd name="T43" fmla="*/ 13 h 200"/>
                <a:gd name="T44" fmla="*/ 39 w 200"/>
                <a:gd name="T45" fmla="*/ 51 h 200"/>
                <a:gd name="T46" fmla="*/ 14 w 200"/>
                <a:gd name="T47" fmla="*/ 48 h 200"/>
                <a:gd name="T48" fmla="*/ 2 w 200"/>
                <a:gd name="T49" fmla="*/ 65 h 200"/>
                <a:gd name="T50" fmla="*/ 22 w 200"/>
                <a:gd name="T51" fmla="*/ 89 h 200"/>
                <a:gd name="T52" fmla="*/ 3 w 200"/>
                <a:gd name="T53" fmla="*/ 124 h 200"/>
                <a:gd name="T54" fmla="*/ 6 w 200"/>
                <a:gd name="T55" fmla="*/ 145 h 200"/>
                <a:gd name="T56" fmla="*/ 14 w 200"/>
                <a:gd name="T57" fmla="*/ 150 h 200"/>
                <a:gd name="T58" fmla="*/ 51 w 200"/>
                <a:gd name="T59" fmla="*/ 162 h 200"/>
                <a:gd name="T60" fmla="*/ 53 w 200"/>
                <a:gd name="T61" fmla="*/ 194 h 200"/>
                <a:gd name="T62" fmla="*/ 68 w 200"/>
                <a:gd name="T63" fmla="*/ 199 h 200"/>
                <a:gd name="T64" fmla="*/ 89 w 200"/>
                <a:gd name="T65" fmla="*/ 179 h 200"/>
                <a:gd name="T66" fmla="*/ 109 w 200"/>
                <a:gd name="T67" fmla="*/ 179 h 200"/>
                <a:gd name="T68" fmla="*/ 130 w 200"/>
                <a:gd name="T69" fmla="*/ 200 h 200"/>
                <a:gd name="T70" fmla="*/ 144 w 200"/>
                <a:gd name="T71" fmla="*/ 195 h 200"/>
                <a:gd name="T72" fmla="*/ 147 w 200"/>
                <a:gd name="T73" fmla="*/ 163 h 200"/>
                <a:gd name="T74" fmla="*/ 185 w 200"/>
                <a:gd name="T75" fmla="*/ 152 h 200"/>
                <a:gd name="T76" fmla="*/ 193 w 200"/>
                <a:gd name="T77" fmla="*/ 147 h 200"/>
                <a:gd name="T78" fmla="*/ 195 w 200"/>
                <a:gd name="T79" fmla="*/ 126 h 200"/>
                <a:gd name="T80" fmla="*/ 177 w 200"/>
                <a:gd name="T81" fmla="*/ 92 h 200"/>
                <a:gd name="T82" fmla="*/ 198 w 200"/>
                <a:gd name="T83" fmla="*/ 67 h 200"/>
                <a:gd name="T84" fmla="*/ 186 w 200"/>
                <a:gd name="T85" fmla="*/ 50 h 200"/>
                <a:gd name="T86" fmla="*/ 161 w 200"/>
                <a:gd name="T87" fmla="*/ 52 h 200"/>
                <a:gd name="T88" fmla="*/ 151 w 200"/>
                <a:gd name="T89" fmla="*/ 15 h 200"/>
                <a:gd name="T90" fmla="*/ 135 w 200"/>
                <a:gd name="T91" fmla="*/ 1 h 200"/>
                <a:gd name="T92" fmla="*/ 126 w 200"/>
                <a:gd name="T93" fmla="*/ 4 h 200"/>
                <a:gd name="T94" fmla="*/ 100 w 200"/>
                <a:gd name="T95" fmla="*/ 22 h 200"/>
                <a:gd name="T96" fmla="*/ 76 w 200"/>
                <a:gd name="T97" fmla="*/ 3 h 200"/>
                <a:gd name="T98" fmla="*/ 101 w 200"/>
                <a:gd name="T99" fmla="*/ 126 h 200"/>
                <a:gd name="T100" fmla="*/ 101 w 200"/>
                <a:gd name="T101" fmla="*/ 76 h 200"/>
                <a:gd name="T102" fmla="*/ 101 w 200"/>
                <a:gd name="T103" fmla="*/ 12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0" h="200">
                  <a:moveTo>
                    <a:pt x="70" y="8"/>
                  </a:moveTo>
                  <a:cubicBezTo>
                    <a:pt x="88" y="31"/>
                    <a:pt x="88" y="31"/>
                    <a:pt x="88" y="31"/>
                  </a:cubicBezTo>
                  <a:cubicBezTo>
                    <a:pt x="92" y="30"/>
                    <a:pt x="96" y="30"/>
                    <a:pt x="100" y="30"/>
                  </a:cubicBezTo>
                  <a:cubicBezTo>
                    <a:pt x="104" y="30"/>
                    <a:pt x="108" y="30"/>
                    <a:pt x="113" y="31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7" y="48"/>
                    <a:pt x="153" y="54"/>
                    <a:pt x="157" y="61"/>
                  </a:cubicBezTo>
                  <a:cubicBezTo>
                    <a:pt x="186" y="58"/>
                    <a:pt x="186" y="58"/>
                    <a:pt x="186" y="58"/>
                  </a:cubicBezTo>
                  <a:cubicBezTo>
                    <a:pt x="191" y="70"/>
                    <a:pt x="191" y="70"/>
                    <a:pt x="191" y="70"/>
                  </a:cubicBezTo>
                  <a:cubicBezTo>
                    <a:pt x="168" y="88"/>
                    <a:pt x="168" y="88"/>
                    <a:pt x="168" y="88"/>
                  </a:cubicBezTo>
                  <a:cubicBezTo>
                    <a:pt x="170" y="96"/>
                    <a:pt x="170" y="105"/>
                    <a:pt x="168" y="114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85" y="144"/>
                    <a:pt x="185" y="144"/>
                    <a:pt x="185" y="144"/>
                  </a:cubicBezTo>
                  <a:cubicBezTo>
                    <a:pt x="157" y="141"/>
                    <a:pt x="157" y="141"/>
                    <a:pt x="157" y="141"/>
                  </a:cubicBezTo>
                  <a:cubicBezTo>
                    <a:pt x="152" y="148"/>
                    <a:pt x="146" y="154"/>
                    <a:pt x="139" y="159"/>
                  </a:cubicBezTo>
                  <a:cubicBezTo>
                    <a:pt x="141" y="187"/>
                    <a:pt x="141" y="187"/>
                    <a:pt x="141" y="187"/>
                  </a:cubicBezTo>
                  <a:cubicBezTo>
                    <a:pt x="130" y="192"/>
                    <a:pt x="130" y="192"/>
                    <a:pt x="130" y="192"/>
                  </a:cubicBezTo>
                  <a:cubicBezTo>
                    <a:pt x="112" y="170"/>
                    <a:pt x="112" y="170"/>
                    <a:pt x="112" y="170"/>
                  </a:cubicBezTo>
                  <a:cubicBezTo>
                    <a:pt x="108" y="171"/>
                    <a:pt x="104" y="171"/>
                    <a:pt x="99" y="171"/>
                  </a:cubicBezTo>
                  <a:cubicBezTo>
                    <a:pt x="95" y="171"/>
                    <a:pt x="90" y="171"/>
                    <a:pt x="86" y="170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56" y="186"/>
                    <a:pt x="56" y="186"/>
                    <a:pt x="56" y="186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2" y="153"/>
                    <a:pt x="46" y="147"/>
                    <a:pt x="41" y="139"/>
                  </a:cubicBezTo>
                  <a:cubicBezTo>
                    <a:pt x="13" y="142"/>
                    <a:pt x="13" y="142"/>
                    <a:pt x="13" y="142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30" y="112"/>
                    <a:pt x="30" y="112"/>
                    <a:pt x="30" y="112"/>
                  </a:cubicBezTo>
                  <a:cubicBezTo>
                    <a:pt x="29" y="104"/>
                    <a:pt x="29" y="95"/>
                    <a:pt x="31" y="86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48" y="52"/>
                    <a:pt x="54" y="46"/>
                    <a:pt x="61" y="4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70" y="8"/>
                    <a:pt x="70" y="8"/>
                    <a:pt x="70" y="8"/>
                  </a:cubicBezTo>
                  <a:moveTo>
                    <a:pt x="101" y="134"/>
                  </a:moveTo>
                  <a:cubicBezTo>
                    <a:pt x="119" y="134"/>
                    <a:pt x="134" y="119"/>
                    <a:pt x="134" y="101"/>
                  </a:cubicBezTo>
                  <a:cubicBezTo>
                    <a:pt x="134" y="83"/>
                    <a:pt x="119" y="68"/>
                    <a:pt x="101" y="68"/>
                  </a:cubicBezTo>
                  <a:cubicBezTo>
                    <a:pt x="83" y="68"/>
                    <a:pt x="68" y="83"/>
                    <a:pt x="68" y="101"/>
                  </a:cubicBezTo>
                  <a:cubicBezTo>
                    <a:pt x="68" y="119"/>
                    <a:pt x="83" y="134"/>
                    <a:pt x="101" y="134"/>
                  </a:cubicBezTo>
                  <a:moveTo>
                    <a:pt x="70" y="0"/>
                  </a:moveTo>
                  <a:cubicBezTo>
                    <a:pt x="69" y="0"/>
                    <a:pt x="68" y="0"/>
                    <a:pt x="67" y="1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2" y="6"/>
                    <a:pt x="50" y="10"/>
                    <a:pt x="50" y="13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7" y="42"/>
                    <a:pt x="43" y="46"/>
                    <a:pt x="39" y="51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8"/>
                    <a:pt x="14" y="48"/>
                    <a:pt x="14" y="48"/>
                  </a:cubicBezTo>
                  <a:cubicBezTo>
                    <a:pt x="11" y="48"/>
                    <a:pt x="8" y="50"/>
                    <a:pt x="7" y="53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0" y="68"/>
                    <a:pt x="1" y="72"/>
                    <a:pt x="4" y="74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21" y="96"/>
                    <a:pt x="21" y="102"/>
                    <a:pt x="22" y="109"/>
                  </a:cubicBezTo>
                  <a:cubicBezTo>
                    <a:pt x="3" y="124"/>
                    <a:pt x="3" y="124"/>
                    <a:pt x="3" y="124"/>
                  </a:cubicBezTo>
                  <a:cubicBezTo>
                    <a:pt x="1" y="126"/>
                    <a:pt x="0" y="130"/>
                    <a:pt x="1" y="133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8"/>
                    <a:pt x="10" y="150"/>
                    <a:pt x="13" y="150"/>
                  </a:cubicBezTo>
                  <a:cubicBezTo>
                    <a:pt x="13" y="150"/>
                    <a:pt x="13" y="150"/>
                    <a:pt x="14" y="150"/>
                  </a:cubicBezTo>
                  <a:cubicBezTo>
                    <a:pt x="37" y="148"/>
                    <a:pt x="37" y="148"/>
                    <a:pt x="37" y="148"/>
                  </a:cubicBezTo>
                  <a:cubicBezTo>
                    <a:pt x="41" y="153"/>
                    <a:pt x="46" y="158"/>
                    <a:pt x="51" y="162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9"/>
                    <a:pt x="50" y="192"/>
                    <a:pt x="53" y="194"/>
                  </a:cubicBezTo>
                  <a:cubicBezTo>
                    <a:pt x="65" y="199"/>
                    <a:pt x="65" y="199"/>
                    <a:pt x="65" y="199"/>
                  </a:cubicBezTo>
                  <a:cubicBezTo>
                    <a:pt x="66" y="199"/>
                    <a:pt x="67" y="199"/>
                    <a:pt x="68" y="199"/>
                  </a:cubicBezTo>
                  <a:cubicBezTo>
                    <a:pt x="70" y="199"/>
                    <a:pt x="72" y="198"/>
                    <a:pt x="74" y="196"/>
                  </a:cubicBezTo>
                  <a:cubicBezTo>
                    <a:pt x="89" y="179"/>
                    <a:pt x="89" y="179"/>
                    <a:pt x="89" y="179"/>
                  </a:cubicBezTo>
                  <a:cubicBezTo>
                    <a:pt x="92" y="179"/>
                    <a:pt x="96" y="179"/>
                    <a:pt x="99" y="179"/>
                  </a:cubicBezTo>
                  <a:cubicBezTo>
                    <a:pt x="103" y="179"/>
                    <a:pt x="106" y="179"/>
                    <a:pt x="109" y="179"/>
                  </a:cubicBezTo>
                  <a:cubicBezTo>
                    <a:pt x="123" y="197"/>
                    <a:pt x="123" y="197"/>
                    <a:pt x="123" y="197"/>
                  </a:cubicBezTo>
                  <a:cubicBezTo>
                    <a:pt x="125" y="199"/>
                    <a:pt x="127" y="200"/>
                    <a:pt x="130" y="200"/>
                  </a:cubicBezTo>
                  <a:cubicBezTo>
                    <a:pt x="131" y="200"/>
                    <a:pt x="132" y="200"/>
                    <a:pt x="133" y="199"/>
                  </a:cubicBezTo>
                  <a:cubicBezTo>
                    <a:pt x="144" y="195"/>
                    <a:pt x="144" y="195"/>
                    <a:pt x="144" y="195"/>
                  </a:cubicBezTo>
                  <a:cubicBezTo>
                    <a:pt x="147" y="193"/>
                    <a:pt x="149" y="190"/>
                    <a:pt x="149" y="187"/>
                  </a:cubicBezTo>
                  <a:cubicBezTo>
                    <a:pt x="147" y="163"/>
                    <a:pt x="147" y="163"/>
                    <a:pt x="147" y="163"/>
                  </a:cubicBezTo>
                  <a:cubicBezTo>
                    <a:pt x="152" y="159"/>
                    <a:pt x="157" y="154"/>
                    <a:pt x="161" y="149"/>
                  </a:cubicBezTo>
                  <a:cubicBezTo>
                    <a:pt x="185" y="152"/>
                    <a:pt x="185" y="152"/>
                    <a:pt x="185" y="152"/>
                  </a:cubicBezTo>
                  <a:cubicBezTo>
                    <a:pt x="185" y="152"/>
                    <a:pt x="185" y="152"/>
                    <a:pt x="185" y="152"/>
                  </a:cubicBezTo>
                  <a:cubicBezTo>
                    <a:pt x="189" y="152"/>
                    <a:pt x="192" y="150"/>
                    <a:pt x="193" y="147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2"/>
                    <a:pt x="198" y="128"/>
                    <a:pt x="195" y="126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8" y="104"/>
                    <a:pt x="178" y="98"/>
                    <a:pt x="177" y="92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99" y="74"/>
                    <a:pt x="200" y="70"/>
                    <a:pt x="198" y="67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3" y="52"/>
                    <a:pt x="190" y="50"/>
                    <a:pt x="186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57" y="48"/>
                    <a:pt x="153" y="43"/>
                    <a:pt x="148" y="39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1"/>
                    <a:pt x="149" y="8"/>
                    <a:pt x="146" y="6"/>
                  </a:cubicBezTo>
                  <a:cubicBezTo>
                    <a:pt x="135" y="1"/>
                    <a:pt x="135" y="1"/>
                    <a:pt x="135" y="1"/>
                  </a:cubicBezTo>
                  <a:cubicBezTo>
                    <a:pt x="134" y="1"/>
                    <a:pt x="133" y="1"/>
                    <a:pt x="132" y="1"/>
                  </a:cubicBezTo>
                  <a:cubicBezTo>
                    <a:pt x="129" y="1"/>
                    <a:pt x="127" y="2"/>
                    <a:pt x="126" y="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6" y="22"/>
                    <a:pt x="103" y="22"/>
                    <a:pt x="100" y="22"/>
                  </a:cubicBezTo>
                  <a:cubicBezTo>
                    <a:pt x="97" y="22"/>
                    <a:pt x="94" y="22"/>
                    <a:pt x="92" y="22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4" y="1"/>
                    <a:pt x="72" y="0"/>
                    <a:pt x="70" y="0"/>
                  </a:cubicBezTo>
                  <a:close/>
                  <a:moveTo>
                    <a:pt x="101" y="126"/>
                  </a:moveTo>
                  <a:cubicBezTo>
                    <a:pt x="87" y="126"/>
                    <a:pt x="76" y="115"/>
                    <a:pt x="76" y="101"/>
                  </a:cubicBezTo>
                  <a:cubicBezTo>
                    <a:pt x="76" y="87"/>
                    <a:pt x="87" y="76"/>
                    <a:pt x="101" y="76"/>
                  </a:cubicBezTo>
                  <a:cubicBezTo>
                    <a:pt x="115" y="76"/>
                    <a:pt x="126" y="87"/>
                    <a:pt x="126" y="101"/>
                  </a:cubicBezTo>
                  <a:cubicBezTo>
                    <a:pt x="126" y="115"/>
                    <a:pt x="115" y="126"/>
                    <a:pt x="101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83" name="Picture 2" descr="C:\Users\HP\Desktop\校徽＋校名png\校徽＋校名 白边.png">
            <a:extLst>
              <a:ext uri="{FF2B5EF4-FFF2-40B4-BE49-F238E27FC236}">
                <a16:creationId xmlns:a16="http://schemas.microsoft.com/office/drawing/2014/main" id="{41323888-FFC0-4B10-A71C-085DE754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79" y="132724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Oval 55">
            <a:extLst>
              <a:ext uri="{FF2B5EF4-FFF2-40B4-BE49-F238E27FC236}">
                <a16:creationId xmlns:a16="http://schemas.microsoft.com/office/drawing/2014/main" id="{FA7050F6-2E1E-4A3D-BB81-3ED1972F99FC}"/>
              </a:ext>
            </a:extLst>
          </p:cNvPr>
          <p:cNvSpPr/>
          <p:nvPr/>
        </p:nvSpPr>
        <p:spPr>
          <a:xfrm>
            <a:off x="8611753" y="2747015"/>
            <a:ext cx="576813" cy="576813"/>
          </a:xfrm>
          <a:prstGeom prst="ellipse">
            <a:avLst/>
          </a:prstGeom>
          <a:solidFill>
            <a:srgbClr val="00A6EF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Oval 55">
            <a:extLst>
              <a:ext uri="{FF2B5EF4-FFF2-40B4-BE49-F238E27FC236}">
                <a16:creationId xmlns:a16="http://schemas.microsoft.com/office/drawing/2014/main" id="{19C03EAC-A0D2-4285-9E81-810C20564269}"/>
              </a:ext>
            </a:extLst>
          </p:cNvPr>
          <p:cNvSpPr/>
          <p:nvPr/>
        </p:nvSpPr>
        <p:spPr>
          <a:xfrm>
            <a:off x="5807593" y="2779803"/>
            <a:ext cx="576813" cy="576813"/>
          </a:xfrm>
          <a:prstGeom prst="ellipse">
            <a:avLst/>
          </a:prstGeom>
          <a:solidFill>
            <a:srgbClr val="00A6EF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Oval 55">
            <a:extLst>
              <a:ext uri="{FF2B5EF4-FFF2-40B4-BE49-F238E27FC236}">
                <a16:creationId xmlns:a16="http://schemas.microsoft.com/office/drawing/2014/main" id="{6CC20E0E-6C5D-4912-9617-F4AAF5AEE189}"/>
              </a:ext>
            </a:extLst>
          </p:cNvPr>
          <p:cNvSpPr/>
          <p:nvPr/>
        </p:nvSpPr>
        <p:spPr>
          <a:xfrm>
            <a:off x="2995237" y="2783634"/>
            <a:ext cx="576813" cy="576813"/>
          </a:xfrm>
          <a:prstGeom prst="ellipse">
            <a:avLst/>
          </a:prstGeom>
          <a:solidFill>
            <a:srgbClr val="00A6EF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9647307"/>
      </p:ext>
    </p:extLst>
  </p:cSld>
  <p:clrMapOvr>
    <a:masterClrMapping/>
  </p:clrMapOvr>
  <p:transition spd="slow" advClick="0" advTm="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6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7000">
                                          <p:cBhvr additive="base">
                                            <p:cTn id="11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7000">
                                          <p:cBhvr additive="base">
                                            <p:cTn id="12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55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decel="10000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47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4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8" grpId="0" animBg="1"/>
          <p:bldP spid="44" grpId="0" animBg="1"/>
          <p:bldP spid="45" grpId="0"/>
          <p:bldP spid="41" grpId="0" animBg="1"/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55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decel="10000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47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4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8" grpId="0" animBg="1"/>
          <p:bldP spid="44" grpId="0" animBg="1"/>
          <p:bldP spid="45" grpId="0"/>
          <p:bldP spid="41" grpId="0" animBg="1"/>
          <p:bldP spid="47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100C4B-2E52-4BEF-9462-777B7056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软件部部门介绍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3CB69B-8980-4E26-AAF1-E2716770B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6260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部门构成：</a:t>
            </a:r>
            <a:endParaRPr lang="en-US" altLang="zh-CN" dirty="0"/>
          </a:p>
          <a:p>
            <a:pPr lvl="1"/>
            <a:r>
              <a:rPr lang="zh-CN" altLang="en-US" dirty="0"/>
              <a:t>研究生：苏俊杰、王一辰、潘伟健</a:t>
            </a:r>
            <a:endParaRPr lang="en-US" altLang="zh-CN" dirty="0"/>
          </a:p>
          <a:p>
            <a:pPr lvl="1"/>
            <a:r>
              <a:rPr lang="en-US" altLang="zh-CN" dirty="0"/>
              <a:t>18</a:t>
            </a:r>
            <a:r>
              <a:rPr lang="zh-CN" altLang="en-US" dirty="0"/>
              <a:t>级：叶朗桦、李春宇</a:t>
            </a:r>
            <a:endParaRPr lang="en-US" altLang="zh-CN" dirty="0"/>
          </a:p>
          <a:p>
            <a:pPr lvl="1"/>
            <a:r>
              <a:rPr lang="en-US" altLang="zh-CN" dirty="0"/>
              <a:t>19</a:t>
            </a:r>
            <a:r>
              <a:rPr lang="zh-CN" altLang="en-US" dirty="0"/>
              <a:t>级：何宝康、郭俊毅、孙婧茹、沈文琪、陈树鹏、陈景鑫、潘嘉权</a:t>
            </a:r>
            <a:endParaRPr lang="en-US" altLang="zh-CN" dirty="0"/>
          </a:p>
          <a:p>
            <a:pPr lvl="1"/>
            <a:r>
              <a:rPr lang="en-US" altLang="zh-CN" dirty="0"/>
              <a:t>20</a:t>
            </a:r>
            <a:r>
              <a:rPr lang="zh-CN" altLang="en-US" dirty="0"/>
              <a:t>级：黄国棠、欧阳子儒、何翠铷</a:t>
            </a:r>
            <a:endParaRPr lang="en-US" altLang="zh-CN" dirty="0"/>
          </a:p>
          <a:p>
            <a:r>
              <a:rPr lang="zh-CN" altLang="en-US" dirty="0"/>
              <a:t>部门项目：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前端：团队官网项目，主要功能：文件上传下载、账号管理、登录注册、课程学习评价系统（自适应评价）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图像化编程软件，主要功能：</a:t>
            </a:r>
            <a:r>
              <a:rPr lang="en-US" altLang="zh-CN" dirty="0" err="1"/>
              <a:t>blockly</a:t>
            </a:r>
            <a:r>
              <a:rPr lang="zh-CN" altLang="en-US" dirty="0"/>
              <a:t>复现、</a:t>
            </a:r>
            <a:r>
              <a:rPr lang="en-US" altLang="zh-CN" dirty="0" err="1"/>
              <a:t>blockly</a:t>
            </a:r>
            <a:r>
              <a:rPr lang="zh-CN" altLang="en-US" dirty="0"/>
              <a:t>功能增强、登录、文件上传下载、树莓派或</a:t>
            </a:r>
            <a:r>
              <a:rPr lang="en-US" altLang="zh-CN" dirty="0"/>
              <a:t>window</a:t>
            </a:r>
            <a:r>
              <a:rPr lang="zh-CN" altLang="en-US" dirty="0"/>
              <a:t>线程管理、新软件要在六月十五</a:t>
            </a:r>
          </a:p>
          <a:p>
            <a:pPr lvl="1">
              <a:lnSpc>
                <a:spcPct val="100000"/>
              </a:lnSpc>
            </a:pPr>
            <a:r>
              <a:rPr lang="zh-CN" altLang="en-US" dirty="0"/>
              <a:t>后端项目：目前两个前端项目共用一个后端，为前端提供数据接口以及功能服务，主要难点在于自适应评价系统的接口（自适应评价）</a:t>
            </a:r>
            <a:r>
              <a:rPr lang="en-US" altLang="zh-CN" dirty="0" err="1"/>
              <a:t>mooc</a:t>
            </a:r>
            <a:r>
              <a:rPr lang="zh-CN" altLang="en-US" dirty="0"/>
              <a:t>，学习的个性化推荐（难点）、六月十五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6315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>
            <a:extLst>
              <a:ext uri="{FF2B5EF4-FFF2-40B4-BE49-F238E27FC236}">
                <a16:creationId xmlns:a16="http://schemas.microsoft.com/office/drawing/2014/main" id="{00B172F8-F89B-4A9D-B998-197D51D1AE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320635"/>
            <a:ext cx="12250983" cy="9175987"/>
          </a:xfrm>
          <a:prstGeom prst="rect">
            <a:avLst/>
          </a:prstGeom>
        </p:spPr>
      </p:pic>
      <p:sp>
        <p:nvSpPr>
          <p:cNvPr id="43" name="矩形 42">
            <a:extLst>
              <a:ext uri="{FF2B5EF4-FFF2-40B4-BE49-F238E27FC236}">
                <a16:creationId xmlns:a16="http://schemas.microsoft.com/office/drawing/2014/main" id="{C5103973-A5F6-4F52-BAA6-5F7F8FD1B887}"/>
              </a:ext>
            </a:extLst>
          </p:cNvPr>
          <p:cNvSpPr/>
          <p:nvPr/>
        </p:nvSpPr>
        <p:spPr>
          <a:xfrm>
            <a:off x="-29492" y="-305994"/>
            <a:ext cx="12250983" cy="7163994"/>
          </a:xfrm>
          <a:prstGeom prst="rect">
            <a:avLst/>
          </a:prstGeom>
          <a:gradFill flip="none" rotWithShape="1">
            <a:gsLst>
              <a:gs pos="100000">
                <a:srgbClr val="193F61">
                  <a:alpha val="95000"/>
                </a:srgbClr>
              </a:gs>
              <a:gs pos="0">
                <a:srgbClr val="193F61">
                  <a:alpha val="1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C935665D-40C5-4904-9FB7-66795D0DD3CB}"/>
              </a:ext>
            </a:extLst>
          </p:cNvPr>
          <p:cNvSpPr/>
          <p:nvPr/>
        </p:nvSpPr>
        <p:spPr>
          <a:xfrm>
            <a:off x="970019" y="1210783"/>
            <a:ext cx="10251962" cy="4873751"/>
          </a:xfrm>
          <a:prstGeom prst="rect">
            <a:avLst/>
          </a:prstGeom>
          <a:gradFill>
            <a:gsLst>
              <a:gs pos="100000">
                <a:srgbClr val="05C2E2">
                  <a:alpha val="70000"/>
                </a:srgbClr>
              </a:gs>
              <a:gs pos="0">
                <a:srgbClr val="439EFF">
                  <a:alpha val="70000"/>
                </a:srgbClr>
              </a:gs>
            </a:gsLst>
            <a:lin ang="0" scaled="1"/>
          </a:gradFill>
          <a:ln>
            <a:noFill/>
          </a:ln>
          <a:effectLst>
            <a:outerShdw blurRad="368300" dist="215900" dir="5400000" algn="t" rotWithShape="0">
              <a:prstClr val="black">
                <a:alpha val="5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0C6B6C5-A5A3-4C4B-9874-65E5FACBF0FD}"/>
              </a:ext>
            </a:extLst>
          </p:cNvPr>
          <p:cNvSpPr/>
          <p:nvPr/>
        </p:nvSpPr>
        <p:spPr>
          <a:xfrm rot="5400000" flipV="1">
            <a:off x="3661358" y="-1476091"/>
            <a:ext cx="4869286" cy="10251964"/>
          </a:xfrm>
          <a:prstGeom prst="rect">
            <a:avLst/>
          </a:prstGeom>
          <a:gradFill flip="none" rotWithShape="1">
            <a:gsLst>
              <a:gs pos="32000">
                <a:srgbClr val="D0060B">
                  <a:alpha val="59000"/>
                </a:srgbClr>
              </a:gs>
              <a:gs pos="100000">
                <a:srgbClr val="FF6D6D"/>
              </a:gs>
              <a:gs pos="0">
                <a:srgbClr val="C00000"/>
              </a:gs>
            </a:gsLst>
            <a:lin ang="2700000" scaled="1"/>
            <a:tileRect/>
          </a:gradFill>
          <a:ln>
            <a:noFill/>
          </a:ln>
          <a:effectLst>
            <a:outerShdw blurRad="5080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42">
            <a:extLst>
              <a:ext uri="{FF2B5EF4-FFF2-40B4-BE49-F238E27FC236}">
                <a16:creationId xmlns:a16="http://schemas.microsoft.com/office/drawing/2014/main" id="{147DC25A-D02E-447A-BEC0-B999AAD146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9264" y="372407"/>
            <a:ext cx="30461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软件部能给你什么</a:t>
            </a:r>
          </a:p>
        </p:txBody>
      </p:sp>
      <p:pic>
        <p:nvPicPr>
          <p:cNvPr id="46" name="PA_图片 14" descr="e7d195523061f1c0c2b73831c94a3edc981f60e396d3e182073EE1468018468A7F192AE5E5CD515B6C3125F8AF6E4EE646174E8CF0B46FD19828DCE8CDA3B3A044A74F0E769C5FA8CB87AB6FC303C8BA3785FAC64AF542477C9CA3F1CCEF08BACD862AD9302A30AF04ED292338DA567D7D55C3080E8FB2AF41B4A7A1FF6DB145AF6C4DC91D2DAB763CC924C2AD167219">
            <a:extLst>
              <a:ext uri="{FF2B5EF4-FFF2-40B4-BE49-F238E27FC236}">
                <a16:creationId xmlns:a16="http://schemas.microsoft.com/office/drawing/2014/main" id="{CD6B9E16-8ACD-494E-B84F-95BF78150BD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5" t="43906" r="69591" b="43950"/>
          <a:stretch>
            <a:fillRect/>
          </a:stretch>
        </p:blipFill>
        <p:spPr>
          <a:xfrm rot="4344095">
            <a:off x="2337098" y="-942353"/>
            <a:ext cx="1550982" cy="2171375"/>
          </a:xfrm>
          <a:custGeom>
            <a:avLst/>
            <a:gdLst>
              <a:gd name="connsiteX0" fmla="*/ 1474839 w 1474839"/>
              <a:gd name="connsiteY0" fmla="*/ 1415845 h 2064774"/>
              <a:gd name="connsiteX1" fmla="*/ 1179871 w 1474839"/>
              <a:gd name="connsiteY1" fmla="*/ 2064774 h 2064774"/>
              <a:gd name="connsiteX2" fmla="*/ 0 w 1474839"/>
              <a:gd name="connsiteY2" fmla="*/ 1651820 h 2064774"/>
              <a:gd name="connsiteX3" fmla="*/ 973394 w 1474839"/>
              <a:gd name="connsiteY3" fmla="*/ 0 h 2064774"/>
              <a:gd name="connsiteX4" fmla="*/ 973394 w 1474839"/>
              <a:gd name="connsiteY4" fmla="*/ 206478 h 2064774"/>
              <a:gd name="connsiteX5" fmla="*/ 1415846 w 1474839"/>
              <a:gd name="connsiteY5" fmla="*/ 294968 h 206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839" h="2064774">
                <a:moveTo>
                  <a:pt x="1474839" y="1415845"/>
                </a:moveTo>
                <a:lnTo>
                  <a:pt x="1179871" y="2064774"/>
                </a:lnTo>
                <a:lnTo>
                  <a:pt x="0" y="1651820"/>
                </a:lnTo>
                <a:lnTo>
                  <a:pt x="973394" y="0"/>
                </a:lnTo>
                <a:lnTo>
                  <a:pt x="973394" y="206478"/>
                </a:lnTo>
                <a:lnTo>
                  <a:pt x="1415846" y="294968"/>
                </a:lnTo>
                <a:close/>
              </a:path>
            </a:pathLst>
          </a:cu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3E47C082-A2FA-4CF3-93C9-170D78B7202F}"/>
              </a:ext>
            </a:extLst>
          </p:cNvPr>
          <p:cNvGrpSpPr/>
          <p:nvPr/>
        </p:nvGrpSpPr>
        <p:grpSpPr>
          <a:xfrm>
            <a:off x="4565777" y="2830688"/>
            <a:ext cx="1841279" cy="1841279"/>
            <a:chOff x="2592948" y="3233641"/>
            <a:chExt cx="1841279" cy="1841279"/>
          </a:xfrm>
        </p:grpSpPr>
        <p:sp>
          <p:nvSpPr>
            <p:cNvPr id="47" name="圆角矩形 11">
              <a:extLst>
                <a:ext uri="{FF2B5EF4-FFF2-40B4-BE49-F238E27FC236}">
                  <a16:creationId xmlns:a16="http://schemas.microsoft.com/office/drawing/2014/main" id="{65378D25-4B17-49B5-9617-20772C77C68B}"/>
                </a:ext>
              </a:extLst>
            </p:cNvPr>
            <p:cNvSpPr/>
            <p:nvPr/>
          </p:nvSpPr>
          <p:spPr>
            <a:xfrm rot="2700000">
              <a:off x="2592948" y="3233641"/>
              <a:ext cx="1841279" cy="1841279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gradFill>
                <a:gsLst>
                  <a:gs pos="1000">
                    <a:schemeClr val="bg1"/>
                  </a:gs>
                  <a:gs pos="99000">
                    <a:schemeClr val="bg1">
                      <a:lumMod val="95000"/>
                    </a:schemeClr>
                  </a:gs>
                </a:gsLst>
                <a:lin ang="5400000" scaled="1"/>
              </a:gradFill>
            </a:ln>
            <a:effectLst>
              <a:outerShdw blurRad="254000" dist="127000" dir="36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圆角矩形 12">
              <a:extLst>
                <a:ext uri="{FF2B5EF4-FFF2-40B4-BE49-F238E27FC236}">
                  <a16:creationId xmlns:a16="http://schemas.microsoft.com/office/drawing/2014/main" id="{D2F8CBCF-0BE6-4C06-8800-38155FDE793F}"/>
                </a:ext>
              </a:extLst>
            </p:cNvPr>
            <p:cNvSpPr/>
            <p:nvPr/>
          </p:nvSpPr>
          <p:spPr>
            <a:xfrm rot="2700000">
              <a:off x="2637483" y="3278177"/>
              <a:ext cx="1752208" cy="1752206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2">
                  <a:lumMod val="50000"/>
                </a:schemeClr>
              </a:solidFill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730">
              <a:extLst>
                <a:ext uri="{FF2B5EF4-FFF2-40B4-BE49-F238E27FC236}">
                  <a16:creationId xmlns:a16="http://schemas.microsoft.com/office/drawing/2014/main" id="{E1F95EA1-59D4-4E62-873E-3D83DD1F4A1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302950" y="3716179"/>
              <a:ext cx="421276" cy="360000"/>
            </a:xfrm>
            <a:custGeom>
              <a:avLst/>
              <a:gdLst>
                <a:gd name="T0" fmla="*/ 98425 w 55"/>
                <a:gd name="T1" fmla="*/ 12700 h 47"/>
                <a:gd name="T2" fmla="*/ 0 w 55"/>
                <a:gd name="T3" fmla="*/ 15875 h 47"/>
                <a:gd name="T4" fmla="*/ 92075 w 55"/>
                <a:gd name="T5" fmla="*/ 149225 h 47"/>
                <a:gd name="T6" fmla="*/ 120650 w 55"/>
                <a:gd name="T7" fmla="*/ 142875 h 47"/>
                <a:gd name="T8" fmla="*/ 174625 w 55"/>
                <a:gd name="T9" fmla="*/ 130175 h 47"/>
                <a:gd name="T10" fmla="*/ 44450 w 55"/>
                <a:gd name="T11" fmla="*/ 136525 h 47"/>
                <a:gd name="T12" fmla="*/ 44450 w 55"/>
                <a:gd name="T13" fmla="*/ 22225 h 47"/>
                <a:gd name="T14" fmla="*/ 85725 w 55"/>
                <a:gd name="T15" fmla="*/ 136525 h 47"/>
                <a:gd name="T16" fmla="*/ 85725 w 55"/>
                <a:gd name="T17" fmla="*/ 22225 h 47"/>
                <a:gd name="T18" fmla="*/ 130175 w 55"/>
                <a:gd name="T19" fmla="*/ 136525 h 47"/>
                <a:gd name="T20" fmla="*/ 161925 w 55"/>
                <a:gd name="T21" fmla="*/ 127000 h 47"/>
                <a:gd name="T22" fmla="*/ 19050 w 55"/>
                <a:gd name="T23" fmla="*/ 120650 h 47"/>
                <a:gd name="T24" fmla="*/ 34925 w 55"/>
                <a:gd name="T25" fmla="*/ 120650 h 47"/>
                <a:gd name="T26" fmla="*/ 38100 w 55"/>
                <a:gd name="T27" fmla="*/ 104775 h 47"/>
                <a:gd name="T28" fmla="*/ 19050 w 55"/>
                <a:gd name="T29" fmla="*/ 104775 h 47"/>
                <a:gd name="T30" fmla="*/ 25400 w 55"/>
                <a:gd name="T31" fmla="*/ 107950 h 47"/>
                <a:gd name="T32" fmla="*/ 31750 w 55"/>
                <a:gd name="T33" fmla="*/ 107950 h 47"/>
                <a:gd name="T34" fmla="*/ 31750 w 55"/>
                <a:gd name="T35" fmla="*/ 117475 h 47"/>
                <a:gd name="T36" fmla="*/ 25400 w 55"/>
                <a:gd name="T37" fmla="*/ 117475 h 47"/>
                <a:gd name="T38" fmla="*/ 25400 w 55"/>
                <a:gd name="T39" fmla="*/ 82550 h 47"/>
                <a:gd name="T40" fmla="*/ 31750 w 55"/>
                <a:gd name="T41" fmla="*/ 34925 h 47"/>
                <a:gd name="T42" fmla="*/ 22225 w 55"/>
                <a:gd name="T43" fmla="*/ 79375 h 47"/>
                <a:gd name="T44" fmla="*/ 117475 w 55"/>
                <a:gd name="T45" fmla="*/ 28575 h 47"/>
                <a:gd name="T46" fmla="*/ 133350 w 55"/>
                <a:gd name="T47" fmla="*/ 79375 h 47"/>
                <a:gd name="T48" fmla="*/ 117475 w 55"/>
                <a:gd name="T49" fmla="*/ 28575 h 47"/>
                <a:gd name="T50" fmla="*/ 60325 w 55"/>
                <a:gd name="T51" fmla="*/ 120650 h 47"/>
                <a:gd name="T52" fmla="*/ 76200 w 55"/>
                <a:gd name="T53" fmla="*/ 120650 h 47"/>
                <a:gd name="T54" fmla="*/ 69850 w 55"/>
                <a:gd name="T55" fmla="*/ 101600 h 47"/>
                <a:gd name="T56" fmla="*/ 57150 w 55"/>
                <a:gd name="T57" fmla="*/ 114300 h 47"/>
                <a:gd name="T58" fmla="*/ 66675 w 55"/>
                <a:gd name="T59" fmla="*/ 107950 h 47"/>
                <a:gd name="T60" fmla="*/ 73025 w 55"/>
                <a:gd name="T61" fmla="*/ 107950 h 47"/>
                <a:gd name="T62" fmla="*/ 73025 w 55"/>
                <a:gd name="T63" fmla="*/ 117475 h 47"/>
                <a:gd name="T64" fmla="*/ 66675 w 55"/>
                <a:gd name="T65" fmla="*/ 117475 h 47"/>
                <a:gd name="T66" fmla="*/ 69850 w 55"/>
                <a:gd name="T67" fmla="*/ 82550 h 47"/>
                <a:gd name="T68" fmla="*/ 73025 w 55"/>
                <a:gd name="T69" fmla="*/ 34925 h 47"/>
                <a:gd name="T70" fmla="*/ 66675 w 55"/>
                <a:gd name="T71" fmla="*/ 79375 h 47"/>
                <a:gd name="T72" fmla="*/ 130175 w 55"/>
                <a:gd name="T73" fmla="*/ 98425 h 47"/>
                <a:gd name="T74" fmla="*/ 130175 w 55"/>
                <a:gd name="T75" fmla="*/ 117475 h 47"/>
                <a:gd name="T76" fmla="*/ 149225 w 55"/>
                <a:gd name="T77" fmla="*/ 117475 h 47"/>
                <a:gd name="T78" fmla="*/ 149225 w 55"/>
                <a:gd name="T79" fmla="*/ 98425 h 47"/>
                <a:gd name="T80" fmla="*/ 139700 w 55"/>
                <a:gd name="T81" fmla="*/ 95250 h 47"/>
                <a:gd name="T82" fmla="*/ 136525 w 55"/>
                <a:gd name="T83" fmla="*/ 104775 h 47"/>
                <a:gd name="T84" fmla="*/ 146050 w 55"/>
                <a:gd name="T85" fmla="*/ 107950 h 47"/>
                <a:gd name="T86" fmla="*/ 136525 w 55"/>
                <a:gd name="T87" fmla="*/ 111125 h 47"/>
                <a:gd name="T88" fmla="*/ 136525 w 55"/>
                <a:gd name="T89" fmla="*/ 104775 h 47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55" h="47">
                  <a:moveTo>
                    <a:pt x="45" y="2"/>
                  </a:moveTo>
                  <a:cubicBezTo>
                    <a:pt x="44" y="1"/>
                    <a:pt x="43" y="0"/>
                    <a:pt x="42" y="1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3"/>
                    <a:pt x="30" y="3"/>
                    <a:pt x="29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7"/>
                    <a:pt x="1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7"/>
                    <a:pt x="31" y="46"/>
                    <a:pt x="31" y="45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6"/>
                    <a:pt x="39" y="47"/>
                    <a:pt x="40" y="4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5" y="43"/>
                    <a:pt x="55" y="42"/>
                    <a:pt x="55" y="41"/>
                  </a:cubicBezTo>
                  <a:cubicBezTo>
                    <a:pt x="45" y="2"/>
                    <a:pt x="45" y="2"/>
                    <a:pt x="45" y="2"/>
                  </a:cubicBezTo>
                  <a:close/>
                  <a:moveTo>
                    <a:pt x="14" y="43"/>
                  </a:moveTo>
                  <a:cubicBezTo>
                    <a:pt x="14" y="43"/>
                    <a:pt x="14" y="43"/>
                    <a:pt x="14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43"/>
                    <a:pt x="14" y="43"/>
                    <a:pt x="14" y="43"/>
                  </a:cubicBezTo>
                  <a:close/>
                  <a:moveTo>
                    <a:pt x="27" y="43"/>
                  </a:moveTo>
                  <a:cubicBezTo>
                    <a:pt x="27" y="43"/>
                    <a:pt x="27" y="43"/>
                    <a:pt x="2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3"/>
                    <a:pt x="27" y="43"/>
                    <a:pt x="27" y="43"/>
                  </a:cubicBezTo>
                  <a:close/>
                  <a:moveTo>
                    <a:pt x="41" y="43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41" y="43"/>
                    <a:pt x="41" y="43"/>
                    <a:pt x="41" y="43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7" y="39"/>
                    <a:pt x="8" y="39"/>
                    <a:pt x="9" y="39"/>
                  </a:cubicBezTo>
                  <a:cubicBezTo>
                    <a:pt x="10" y="39"/>
                    <a:pt x="11" y="39"/>
                    <a:pt x="11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3" y="37"/>
                    <a:pt x="13" y="36"/>
                  </a:cubicBezTo>
                  <a:cubicBezTo>
                    <a:pt x="13" y="34"/>
                    <a:pt x="12" y="33"/>
                    <a:pt x="12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0" y="32"/>
                    <a:pt x="9" y="32"/>
                  </a:cubicBezTo>
                  <a:cubicBezTo>
                    <a:pt x="8" y="32"/>
                    <a:pt x="7" y="32"/>
                    <a:pt x="6" y="33"/>
                  </a:cubicBezTo>
                  <a:cubicBezTo>
                    <a:pt x="5" y="33"/>
                    <a:pt x="5" y="34"/>
                    <a:pt x="5" y="36"/>
                  </a:cubicBezTo>
                  <a:cubicBezTo>
                    <a:pt x="5" y="37"/>
                    <a:pt x="5" y="37"/>
                    <a:pt x="6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9" y="34"/>
                  </a:cubicBezTo>
                  <a:cubicBezTo>
                    <a:pt x="9" y="34"/>
                    <a:pt x="10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5"/>
                    <a:pt x="10" y="35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5"/>
                    <a:pt x="7" y="35"/>
                    <a:pt x="8" y="34"/>
                  </a:cubicBezTo>
                  <a:close/>
                  <a:moveTo>
                    <a:pt x="8" y="26"/>
                  </a:move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9" y="10"/>
                    <a:pt x="8" y="10"/>
                  </a:cubicBezTo>
                  <a:cubicBezTo>
                    <a:pt x="8" y="10"/>
                    <a:pt x="7" y="11"/>
                    <a:pt x="7" y="11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6"/>
                    <a:pt x="8" y="26"/>
                    <a:pt x="8" y="26"/>
                  </a:cubicBezTo>
                  <a:close/>
                  <a:moveTo>
                    <a:pt x="37" y="9"/>
                  </a:moveTo>
                  <a:cubicBezTo>
                    <a:pt x="37" y="9"/>
                    <a:pt x="37" y="9"/>
                    <a:pt x="37" y="9"/>
                  </a:cubicBezTo>
                  <a:cubicBezTo>
                    <a:pt x="37" y="10"/>
                    <a:pt x="36" y="10"/>
                    <a:pt x="37" y="11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1" y="25"/>
                    <a:pt x="42" y="25"/>
                  </a:cubicBezTo>
                  <a:cubicBezTo>
                    <a:pt x="42" y="25"/>
                    <a:pt x="42" y="24"/>
                    <a:pt x="42" y="24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8" y="9"/>
                    <a:pt x="37" y="9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20" y="39"/>
                    <a:pt x="21" y="39"/>
                    <a:pt x="22" y="39"/>
                  </a:cubicBezTo>
                  <a:cubicBezTo>
                    <a:pt x="23" y="39"/>
                    <a:pt x="24" y="39"/>
                    <a:pt x="24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5" y="38"/>
                    <a:pt x="26" y="37"/>
                    <a:pt x="26" y="36"/>
                  </a:cubicBezTo>
                  <a:cubicBezTo>
                    <a:pt x="26" y="34"/>
                    <a:pt x="25" y="33"/>
                    <a:pt x="24" y="33"/>
                  </a:cubicBezTo>
                  <a:cubicBezTo>
                    <a:pt x="24" y="32"/>
                    <a:pt x="23" y="32"/>
                    <a:pt x="22" y="32"/>
                  </a:cubicBezTo>
                  <a:cubicBezTo>
                    <a:pt x="21" y="32"/>
                    <a:pt x="20" y="32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8" y="33"/>
                    <a:pt x="18" y="34"/>
                    <a:pt x="18" y="36"/>
                  </a:cubicBezTo>
                  <a:cubicBezTo>
                    <a:pt x="18" y="37"/>
                    <a:pt x="18" y="37"/>
                    <a:pt x="19" y="38"/>
                  </a:cubicBezTo>
                  <a:close/>
                  <a:moveTo>
                    <a:pt x="21" y="34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2" y="34"/>
                  </a:cubicBezTo>
                  <a:cubicBezTo>
                    <a:pt x="22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3" y="35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7"/>
                    <a:pt x="22" y="37"/>
                    <a:pt x="22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5"/>
                    <a:pt x="20" y="35"/>
                    <a:pt x="21" y="34"/>
                  </a:cubicBezTo>
                  <a:close/>
                  <a:moveTo>
                    <a:pt x="22" y="26"/>
                  </a:move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5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0"/>
                    <a:pt x="22" y="10"/>
                  </a:cubicBezTo>
                  <a:cubicBezTo>
                    <a:pt x="22" y="10"/>
                    <a:pt x="21" y="11"/>
                    <a:pt x="21" y="11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2" y="26"/>
                    <a:pt x="22" y="26"/>
                  </a:cubicBez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1" y="31"/>
                  </a:cubicBezTo>
                  <a:cubicBezTo>
                    <a:pt x="41" y="32"/>
                    <a:pt x="40" y="33"/>
                    <a:pt x="40" y="34"/>
                  </a:cubicBezTo>
                  <a:cubicBezTo>
                    <a:pt x="40" y="35"/>
                    <a:pt x="41" y="36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2" y="37"/>
                    <a:pt x="43" y="38"/>
                    <a:pt x="44" y="38"/>
                  </a:cubicBezTo>
                  <a:cubicBezTo>
                    <a:pt x="45" y="38"/>
                    <a:pt x="46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8" y="36"/>
                    <a:pt x="48" y="35"/>
                    <a:pt x="48" y="34"/>
                  </a:cubicBezTo>
                  <a:cubicBezTo>
                    <a:pt x="48" y="33"/>
                    <a:pt x="48" y="32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6" y="31"/>
                    <a:pt x="45" y="30"/>
                    <a:pt x="44" y="30"/>
                  </a:cubicBezTo>
                  <a:cubicBezTo>
                    <a:pt x="43" y="30"/>
                    <a:pt x="42" y="31"/>
                    <a:pt x="41" y="31"/>
                  </a:cubicBezTo>
                  <a:close/>
                  <a:moveTo>
                    <a:pt x="43" y="33"/>
                  </a:move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4" y="32"/>
                    <a:pt x="44" y="32"/>
                  </a:cubicBezTo>
                  <a:cubicBezTo>
                    <a:pt x="45" y="32"/>
                    <a:pt x="45" y="33"/>
                    <a:pt x="45" y="33"/>
                  </a:cubicBezTo>
                  <a:cubicBezTo>
                    <a:pt x="45" y="33"/>
                    <a:pt x="46" y="34"/>
                    <a:pt x="46" y="34"/>
                  </a:cubicBezTo>
                  <a:cubicBezTo>
                    <a:pt x="46" y="34"/>
                    <a:pt x="45" y="35"/>
                    <a:pt x="45" y="35"/>
                  </a:cubicBezTo>
                  <a:cubicBezTo>
                    <a:pt x="45" y="35"/>
                    <a:pt x="45" y="36"/>
                    <a:pt x="44" y="36"/>
                  </a:cubicBezTo>
                  <a:cubicBezTo>
                    <a:pt x="44" y="36"/>
                    <a:pt x="43" y="35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3" y="34"/>
                    <a:pt x="43" y="34"/>
                  </a:cubicBezTo>
                  <a:cubicBezTo>
                    <a:pt x="43" y="34"/>
                    <a:pt x="43" y="33"/>
                    <a:pt x="43" y="3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57E95C8F-A81E-4A54-8302-9BDD347A4F31}"/>
                </a:ext>
              </a:extLst>
            </p:cNvPr>
            <p:cNvSpPr txBox="1"/>
            <p:nvPr/>
          </p:nvSpPr>
          <p:spPr>
            <a:xfrm>
              <a:off x="3055770" y="4223050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4,396</a:t>
              </a:r>
              <a:r>
                <a:rPr lang="en-US" altLang="zh-CN" sz="1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$</a:t>
              </a: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2" name="椭圆 51">
            <a:extLst>
              <a:ext uri="{FF2B5EF4-FFF2-40B4-BE49-F238E27FC236}">
                <a16:creationId xmlns:a16="http://schemas.microsoft.com/office/drawing/2014/main" id="{CE9C96E3-501C-49C6-B2A3-6FD56DEFC89B}"/>
              </a:ext>
            </a:extLst>
          </p:cNvPr>
          <p:cNvSpPr/>
          <p:nvPr/>
        </p:nvSpPr>
        <p:spPr>
          <a:xfrm>
            <a:off x="3810447" y="2130638"/>
            <a:ext cx="3241378" cy="3241378"/>
          </a:xfrm>
          <a:prstGeom prst="ellipse">
            <a:avLst/>
          </a:prstGeom>
          <a:noFill/>
          <a:ln>
            <a:gradFill>
              <a:gsLst>
                <a:gs pos="29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5C05BD2D-0900-498F-8E86-AFF57CE55A5A}"/>
              </a:ext>
            </a:extLst>
          </p:cNvPr>
          <p:cNvGrpSpPr/>
          <p:nvPr/>
        </p:nvGrpSpPr>
        <p:grpSpPr>
          <a:xfrm>
            <a:off x="6134944" y="2201170"/>
            <a:ext cx="593516" cy="593516"/>
            <a:chOff x="5548343" y="2526022"/>
            <a:chExt cx="593516" cy="593516"/>
          </a:xfrm>
        </p:grpSpPr>
        <p:sp>
          <p:nvSpPr>
            <p:cNvPr id="54" name="圆角矩形 17">
              <a:extLst>
                <a:ext uri="{FF2B5EF4-FFF2-40B4-BE49-F238E27FC236}">
                  <a16:creationId xmlns:a16="http://schemas.microsoft.com/office/drawing/2014/main" id="{AABEB713-B45F-4066-92F0-EFB5A766F1EA}"/>
                </a:ext>
              </a:extLst>
            </p:cNvPr>
            <p:cNvSpPr/>
            <p:nvPr/>
          </p:nvSpPr>
          <p:spPr>
            <a:xfrm rot="2700000">
              <a:off x="5548343" y="2526022"/>
              <a:ext cx="593516" cy="593516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 w="19050">
              <a:gradFill flip="none" rotWithShape="1">
                <a:gsLst>
                  <a:gs pos="1000">
                    <a:schemeClr val="bg1">
                      <a:lumMod val="85000"/>
                    </a:schemeClr>
                  </a:gs>
                  <a:gs pos="59000">
                    <a:schemeClr val="bg1"/>
                  </a:gs>
                </a:gsLst>
                <a:lin ang="10800000" scaled="1"/>
                <a:tileRect/>
              </a:gradFill>
            </a:ln>
            <a:effectLst>
              <a:outerShdw blurRad="254000" dist="127000" dir="36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任意多边形 18">
              <a:extLst>
                <a:ext uri="{FF2B5EF4-FFF2-40B4-BE49-F238E27FC236}">
                  <a16:creationId xmlns:a16="http://schemas.microsoft.com/office/drawing/2014/main" id="{5184BA28-40F9-4198-ABD6-B90487B10F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20486" y="2714780"/>
              <a:ext cx="249230" cy="216000"/>
            </a:xfrm>
            <a:custGeom>
              <a:avLst/>
              <a:gdLst/>
              <a:ahLst/>
              <a:cxnLst/>
              <a:rect l="l" t="t" r="r" b="b"/>
              <a:pathLst>
                <a:path w="275545" h="238806">
                  <a:moveTo>
                    <a:pt x="137773" y="96441"/>
                  </a:moveTo>
                  <a:cubicBezTo>
                    <a:pt x="149158" y="96441"/>
                    <a:pt x="158893" y="100483"/>
                    <a:pt x="166977" y="108568"/>
                  </a:cubicBezTo>
                  <a:cubicBezTo>
                    <a:pt x="175062" y="116652"/>
                    <a:pt x="179104" y="126387"/>
                    <a:pt x="179104" y="137773"/>
                  </a:cubicBezTo>
                  <a:cubicBezTo>
                    <a:pt x="179104" y="149158"/>
                    <a:pt x="175062" y="158893"/>
                    <a:pt x="166977" y="166978"/>
                  </a:cubicBezTo>
                  <a:cubicBezTo>
                    <a:pt x="158893" y="175062"/>
                    <a:pt x="149158" y="179104"/>
                    <a:pt x="137773" y="179104"/>
                  </a:cubicBezTo>
                  <a:cubicBezTo>
                    <a:pt x="126387" y="179104"/>
                    <a:pt x="116652" y="175062"/>
                    <a:pt x="108568" y="166978"/>
                  </a:cubicBezTo>
                  <a:cubicBezTo>
                    <a:pt x="100483" y="158893"/>
                    <a:pt x="96441" y="149158"/>
                    <a:pt x="96441" y="137773"/>
                  </a:cubicBezTo>
                  <a:cubicBezTo>
                    <a:pt x="96441" y="126387"/>
                    <a:pt x="100483" y="116652"/>
                    <a:pt x="108568" y="108568"/>
                  </a:cubicBezTo>
                  <a:cubicBezTo>
                    <a:pt x="116652" y="100483"/>
                    <a:pt x="126387" y="96441"/>
                    <a:pt x="137773" y="96441"/>
                  </a:cubicBezTo>
                  <a:close/>
                  <a:moveTo>
                    <a:pt x="137773" y="73479"/>
                  </a:moveTo>
                  <a:cubicBezTo>
                    <a:pt x="120073" y="73479"/>
                    <a:pt x="104932" y="79770"/>
                    <a:pt x="92351" y="92351"/>
                  </a:cubicBezTo>
                  <a:cubicBezTo>
                    <a:pt x="79769" y="104932"/>
                    <a:pt x="73479" y="120073"/>
                    <a:pt x="73479" y="137773"/>
                  </a:cubicBezTo>
                  <a:cubicBezTo>
                    <a:pt x="73479" y="155473"/>
                    <a:pt x="79769" y="170613"/>
                    <a:pt x="92351" y="183195"/>
                  </a:cubicBezTo>
                  <a:cubicBezTo>
                    <a:pt x="104932" y="195776"/>
                    <a:pt x="120073" y="202066"/>
                    <a:pt x="137773" y="202066"/>
                  </a:cubicBezTo>
                  <a:cubicBezTo>
                    <a:pt x="155472" y="202066"/>
                    <a:pt x="170613" y="195776"/>
                    <a:pt x="183194" y="183195"/>
                  </a:cubicBezTo>
                  <a:cubicBezTo>
                    <a:pt x="195776" y="170613"/>
                    <a:pt x="202066" y="155473"/>
                    <a:pt x="202066" y="137773"/>
                  </a:cubicBezTo>
                  <a:cubicBezTo>
                    <a:pt x="202066" y="120073"/>
                    <a:pt x="195776" y="104932"/>
                    <a:pt x="183194" y="92351"/>
                  </a:cubicBezTo>
                  <a:cubicBezTo>
                    <a:pt x="170613" y="79770"/>
                    <a:pt x="155472" y="73479"/>
                    <a:pt x="137773" y="73479"/>
                  </a:cubicBezTo>
                  <a:close/>
                  <a:moveTo>
                    <a:pt x="101033" y="0"/>
                  </a:moveTo>
                  <a:lnTo>
                    <a:pt x="174512" y="0"/>
                  </a:lnTo>
                  <a:cubicBezTo>
                    <a:pt x="179583" y="0"/>
                    <a:pt x="184534" y="1699"/>
                    <a:pt x="189365" y="5095"/>
                  </a:cubicBezTo>
                  <a:cubicBezTo>
                    <a:pt x="194197" y="8492"/>
                    <a:pt x="197522" y="12534"/>
                    <a:pt x="199340" y="17222"/>
                  </a:cubicBezTo>
                  <a:lnTo>
                    <a:pt x="206659" y="36740"/>
                  </a:lnTo>
                  <a:lnTo>
                    <a:pt x="238806" y="36740"/>
                  </a:lnTo>
                  <a:cubicBezTo>
                    <a:pt x="248947" y="36740"/>
                    <a:pt x="257606" y="40327"/>
                    <a:pt x="264781" y="47503"/>
                  </a:cubicBezTo>
                  <a:cubicBezTo>
                    <a:pt x="271957" y="54679"/>
                    <a:pt x="275545" y="63337"/>
                    <a:pt x="275545" y="73479"/>
                  </a:cubicBezTo>
                  <a:lnTo>
                    <a:pt x="275545" y="202066"/>
                  </a:lnTo>
                  <a:cubicBezTo>
                    <a:pt x="275545" y="212208"/>
                    <a:pt x="271957" y="220867"/>
                    <a:pt x="264781" y="228042"/>
                  </a:cubicBezTo>
                  <a:cubicBezTo>
                    <a:pt x="257606" y="235218"/>
                    <a:pt x="248947" y="238806"/>
                    <a:pt x="238806" y="238806"/>
                  </a:cubicBezTo>
                  <a:lnTo>
                    <a:pt x="36740" y="238806"/>
                  </a:lnTo>
                  <a:cubicBezTo>
                    <a:pt x="26598" y="238806"/>
                    <a:pt x="17939" y="235218"/>
                    <a:pt x="10764" y="228042"/>
                  </a:cubicBezTo>
                  <a:cubicBezTo>
                    <a:pt x="3588" y="220867"/>
                    <a:pt x="0" y="212208"/>
                    <a:pt x="0" y="202066"/>
                  </a:cubicBezTo>
                  <a:lnTo>
                    <a:pt x="0" y="73479"/>
                  </a:lnTo>
                  <a:cubicBezTo>
                    <a:pt x="0" y="63337"/>
                    <a:pt x="3588" y="54679"/>
                    <a:pt x="10764" y="47503"/>
                  </a:cubicBezTo>
                  <a:cubicBezTo>
                    <a:pt x="17939" y="40327"/>
                    <a:pt x="26598" y="36740"/>
                    <a:pt x="36740" y="36740"/>
                  </a:cubicBezTo>
                  <a:lnTo>
                    <a:pt x="68886" y="36740"/>
                  </a:lnTo>
                  <a:lnTo>
                    <a:pt x="76206" y="17222"/>
                  </a:lnTo>
                  <a:cubicBezTo>
                    <a:pt x="78023" y="12534"/>
                    <a:pt x="81348" y="8492"/>
                    <a:pt x="86180" y="5095"/>
                  </a:cubicBezTo>
                  <a:cubicBezTo>
                    <a:pt x="91011" y="1699"/>
                    <a:pt x="95962" y="0"/>
                    <a:pt x="10103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5D061986-48F8-4643-935A-B91BEEFE53E8}"/>
              </a:ext>
            </a:extLst>
          </p:cNvPr>
          <p:cNvGrpSpPr/>
          <p:nvPr/>
        </p:nvGrpSpPr>
        <p:grpSpPr>
          <a:xfrm>
            <a:off x="6754825" y="3469152"/>
            <a:ext cx="594000" cy="594000"/>
            <a:chOff x="6168224" y="3794004"/>
            <a:chExt cx="594000" cy="594000"/>
          </a:xfrm>
        </p:grpSpPr>
        <p:sp>
          <p:nvSpPr>
            <p:cNvPr id="57" name="圆角矩形 20">
              <a:extLst>
                <a:ext uri="{FF2B5EF4-FFF2-40B4-BE49-F238E27FC236}">
                  <a16:creationId xmlns:a16="http://schemas.microsoft.com/office/drawing/2014/main" id="{5A330172-04CD-45E4-95EF-94C51AE74267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6168224" y="3794004"/>
              <a:ext cx="594000" cy="594000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 w="19050">
              <a:solidFill>
                <a:schemeClr val="bg1"/>
              </a:solidFill>
            </a:ln>
            <a:effectLst>
              <a:outerShdw blurRad="254000" dist="127000" dir="36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任意多边形 21">
              <a:extLst>
                <a:ext uri="{FF2B5EF4-FFF2-40B4-BE49-F238E27FC236}">
                  <a16:creationId xmlns:a16="http://schemas.microsoft.com/office/drawing/2014/main" id="{74E1841A-3E95-490C-9133-705419AB41BE}"/>
                </a:ext>
              </a:extLst>
            </p:cNvPr>
            <p:cNvSpPr/>
            <p:nvPr/>
          </p:nvSpPr>
          <p:spPr>
            <a:xfrm>
              <a:off x="6327451" y="3964641"/>
              <a:ext cx="275545" cy="252726"/>
            </a:xfrm>
            <a:custGeom>
              <a:avLst/>
              <a:gdLst/>
              <a:ahLst/>
              <a:cxnLst/>
              <a:rect l="l" t="t" r="r" b="b"/>
              <a:pathLst>
                <a:path w="275545" h="252726">
                  <a:moveTo>
                    <a:pt x="220436" y="181400"/>
                  </a:moveTo>
                  <a:cubicBezTo>
                    <a:pt x="215461" y="181400"/>
                    <a:pt x="211155" y="183218"/>
                    <a:pt x="207520" y="186853"/>
                  </a:cubicBezTo>
                  <a:cubicBezTo>
                    <a:pt x="203884" y="190489"/>
                    <a:pt x="202066" y="194794"/>
                    <a:pt x="202066" y="199769"/>
                  </a:cubicBezTo>
                  <a:cubicBezTo>
                    <a:pt x="202066" y="204840"/>
                    <a:pt x="203860" y="209170"/>
                    <a:pt x="207448" y="212757"/>
                  </a:cubicBezTo>
                  <a:cubicBezTo>
                    <a:pt x="211036" y="216345"/>
                    <a:pt x="215365" y="218139"/>
                    <a:pt x="220436" y="218139"/>
                  </a:cubicBezTo>
                  <a:cubicBezTo>
                    <a:pt x="225507" y="218139"/>
                    <a:pt x="229836" y="216345"/>
                    <a:pt x="233424" y="212757"/>
                  </a:cubicBezTo>
                  <a:cubicBezTo>
                    <a:pt x="237012" y="209170"/>
                    <a:pt x="238806" y="204840"/>
                    <a:pt x="238806" y="199769"/>
                  </a:cubicBezTo>
                  <a:cubicBezTo>
                    <a:pt x="238806" y="194794"/>
                    <a:pt x="236988" y="190489"/>
                    <a:pt x="233352" y="186853"/>
                  </a:cubicBezTo>
                  <a:cubicBezTo>
                    <a:pt x="229716" y="183218"/>
                    <a:pt x="225411" y="181400"/>
                    <a:pt x="220436" y="181400"/>
                  </a:cubicBezTo>
                  <a:close/>
                  <a:moveTo>
                    <a:pt x="202066" y="146957"/>
                  </a:moveTo>
                  <a:cubicBezTo>
                    <a:pt x="202832" y="146957"/>
                    <a:pt x="205032" y="149181"/>
                    <a:pt x="208668" y="153630"/>
                  </a:cubicBezTo>
                  <a:cubicBezTo>
                    <a:pt x="212304" y="158079"/>
                    <a:pt x="214791" y="161308"/>
                    <a:pt x="216131" y="163317"/>
                  </a:cubicBezTo>
                  <a:cubicBezTo>
                    <a:pt x="218044" y="163126"/>
                    <a:pt x="219479" y="163030"/>
                    <a:pt x="220436" y="163030"/>
                  </a:cubicBezTo>
                  <a:cubicBezTo>
                    <a:pt x="221393" y="163030"/>
                    <a:pt x="222828" y="163126"/>
                    <a:pt x="224741" y="163317"/>
                  </a:cubicBezTo>
                  <a:cubicBezTo>
                    <a:pt x="229621" y="156524"/>
                    <a:pt x="234022" y="151166"/>
                    <a:pt x="237945" y="147244"/>
                  </a:cubicBezTo>
                  <a:lnTo>
                    <a:pt x="238806" y="146957"/>
                  </a:lnTo>
                  <a:cubicBezTo>
                    <a:pt x="239188" y="146957"/>
                    <a:pt x="245120" y="150305"/>
                    <a:pt x="256601" y="157003"/>
                  </a:cubicBezTo>
                  <a:cubicBezTo>
                    <a:pt x="256984" y="157290"/>
                    <a:pt x="257175" y="157625"/>
                    <a:pt x="257175" y="158007"/>
                  </a:cubicBezTo>
                  <a:cubicBezTo>
                    <a:pt x="257175" y="160399"/>
                    <a:pt x="254736" y="167001"/>
                    <a:pt x="249856" y="177812"/>
                  </a:cubicBezTo>
                  <a:cubicBezTo>
                    <a:pt x="251483" y="180013"/>
                    <a:pt x="252918" y="182500"/>
                    <a:pt x="254161" y="185275"/>
                  </a:cubicBezTo>
                  <a:cubicBezTo>
                    <a:pt x="268417" y="186710"/>
                    <a:pt x="275545" y="188193"/>
                    <a:pt x="275545" y="189724"/>
                  </a:cubicBezTo>
                  <a:lnTo>
                    <a:pt x="275545" y="209815"/>
                  </a:lnTo>
                  <a:cubicBezTo>
                    <a:pt x="275545" y="211346"/>
                    <a:pt x="268417" y="212829"/>
                    <a:pt x="254161" y="214264"/>
                  </a:cubicBezTo>
                  <a:cubicBezTo>
                    <a:pt x="253013" y="216848"/>
                    <a:pt x="251578" y="219335"/>
                    <a:pt x="249856" y="221727"/>
                  </a:cubicBezTo>
                  <a:cubicBezTo>
                    <a:pt x="254736" y="232538"/>
                    <a:pt x="257175" y="239140"/>
                    <a:pt x="257175" y="241532"/>
                  </a:cubicBezTo>
                  <a:cubicBezTo>
                    <a:pt x="257175" y="241914"/>
                    <a:pt x="256984" y="242249"/>
                    <a:pt x="256601" y="242536"/>
                  </a:cubicBezTo>
                  <a:cubicBezTo>
                    <a:pt x="244929" y="249329"/>
                    <a:pt x="238997" y="252726"/>
                    <a:pt x="238806" y="252726"/>
                  </a:cubicBezTo>
                  <a:cubicBezTo>
                    <a:pt x="238040" y="252726"/>
                    <a:pt x="235840" y="250477"/>
                    <a:pt x="232204" y="245981"/>
                  </a:cubicBezTo>
                  <a:cubicBezTo>
                    <a:pt x="228568" y="241484"/>
                    <a:pt x="226081" y="238231"/>
                    <a:pt x="224741" y="236222"/>
                  </a:cubicBezTo>
                  <a:cubicBezTo>
                    <a:pt x="222828" y="236413"/>
                    <a:pt x="221393" y="236509"/>
                    <a:pt x="220436" y="236509"/>
                  </a:cubicBezTo>
                  <a:cubicBezTo>
                    <a:pt x="219479" y="236509"/>
                    <a:pt x="218044" y="236413"/>
                    <a:pt x="216131" y="236222"/>
                  </a:cubicBezTo>
                  <a:cubicBezTo>
                    <a:pt x="214791" y="238231"/>
                    <a:pt x="212304" y="241484"/>
                    <a:pt x="208668" y="245981"/>
                  </a:cubicBezTo>
                  <a:cubicBezTo>
                    <a:pt x="205032" y="250477"/>
                    <a:pt x="202832" y="252726"/>
                    <a:pt x="202066" y="252726"/>
                  </a:cubicBezTo>
                  <a:cubicBezTo>
                    <a:pt x="201875" y="252726"/>
                    <a:pt x="195943" y="249329"/>
                    <a:pt x="184271" y="242536"/>
                  </a:cubicBezTo>
                  <a:cubicBezTo>
                    <a:pt x="183888" y="242249"/>
                    <a:pt x="183697" y="241914"/>
                    <a:pt x="183697" y="241532"/>
                  </a:cubicBezTo>
                  <a:cubicBezTo>
                    <a:pt x="183697" y="239140"/>
                    <a:pt x="186136" y="232538"/>
                    <a:pt x="191016" y="221727"/>
                  </a:cubicBezTo>
                  <a:cubicBezTo>
                    <a:pt x="189294" y="219335"/>
                    <a:pt x="187859" y="216848"/>
                    <a:pt x="186710" y="214264"/>
                  </a:cubicBezTo>
                  <a:cubicBezTo>
                    <a:pt x="172455" y="212829"/>
                    <a:pt x="165327" y="211346"/>
                    <a:pt x="165327" y="209815"/>
                  </a:cubicBezTo>
                  <a:lnTo>
                    <a:pt x="165327" y="189724"/>
                  </a:lnTo>
                  <a:cubicBezTo>
                    <a:pt x="165327" y="188193"/>
                    <a:pt x="172455" y="186710"/>
                    <a:pt x="186710" y="185275"/>
                  </a:cubicBezTo>
                  <a:cubicBezTo>
                    <a:pt x="187954" y="182500"/>
                    <a:pt x="189389" y="180013"/>
                    <a:pt x="191016" y="177812"/>
                  </a:cubicBezTo>
                  <a:cubicBezTo>
                    <a:pt x="186136" y="167001"/>
                    <a:pt x="183697" y="160399"/>
                    <a:pt x="183697" y="158007"/>
                  </a:cubicBezTo>
                  <a:cubicBezTo>
                    <a:pt x="183697" y="157625"/>
                    <a:pt x="183888" y="157290"/>
                    <a:pt x="184271" y="157003"/>
                  </a:cubicBezTo>
                  <a:cubicBezTo>
                    <a:pt x="184653" y="156811"/>
                    <a:pt x="186328" y="155855"/>
                    <a:pt x="189294" y="154132"/>
                  </a:cubicBezTo>
                  <a:cubicBezTo>
                    <a:pt x="192260" y="152410"/>
                    <a:pt x="195082" y="150784"/>
                    <a:pt x="197761" y="149253"/>
                  </a:cubicBezTo>
                  <a:cubicBezTo>
                    <a:pt x="200440" y="147722"/>
                    <a:pt x="201875" y="146957"/>
                    <a:pt x="202066" y="146957"/>
                  </a:cubicBezTo>
                  <a:close/>
                  <a:moveTo>
                    <a:pt x="91848" y="89552"/>
                  </a:moveTo>
                  <a:cubicBezTo>
                    <a:pt x="81707" y="89552"/>
                    <a:pt x="73048" y="93139"/>
                    <a:pt x="65873" y="100315"/>
                  </a:cubicBezTo>
                  <a:cubicBezTo>
                    <a:pt x="58697" y="107491"/>
                    <a:pt x="55109" y="116149"/>
                    <a:pt x="55109" y="126291"/>
                  </a:cubicBezTo>
                  <a:cubicBezTo>
                    <a:pt x="55109" y="136432"/>
                    <a:pt x="58697" y="145091"/>
                    <a:pt x="65873" y="152267"/>
                  </a:cubicBezTo>
                  <a:cubicBezTo>
                    <a:pt x="73048" y="159442"/>
                    <a:pt x="81707" y="163030"/>
                    <a:pt x="91848" y="163030"/>
                  </a:cubicBezTo>
                  <a:cubicBezTo>
                    <a:pt x="101990" y="163030"/>
                    <a:pt x="110649" y="159442"/>
                    <a:pt x="117824" y="152267"/>
                  </a:cubicBezTo>
                  <a:cubicBezTo>
                    <a:pt x="125000" y="145091"/>
                    <a:pt x="128588" y="136432"/>
                    <a:pt x="128588" y="126291"/>
                  </a:cubicBezTo>
                  <a:cubicBezTo>
                    <a:pt x="128588" y="116149"/>
                    <a:pt x="125000" y="107491"/>
                    <a:pt x="117824" y="100315"/>
                  </a:cubicBezTo>
                  <a:cubicBezTo>
                    <a:pt x="110649" y="93139"/>
                    <a:pt x="101990" y="89552"/>
                    <a:pt x="91848" y="89552"/>
                  </a:cubicBezTo>
                  <a:close/>
                  <a:moveTo>
                    <a:pt x="220436" y="34443"/>
                  </a:moveTo>
                  <a:cubicBezTo>
                    <a:pt x="215461" y="34443"/>
                    <a:pt x="211155" y="36261"/>
                    <a:pt x="207520" y="39896"/>
                  </a:cubicBezTo>
                  <a:cubicBezTo>
                    <a:pt x="203884" y="43532"/>
                    <a:pt x="202066" y="47837"/>
                    <a:pt x="202066" y="52812"/>
                  </a:cubicBezTo>
                  <a:cubicBezTo>
                    <a:pt x="202066" y="57883"/>
                    <a:pt x="203860" y="62212"/>
                    <a:pt x="207448" y="65800"/>
                  </a:cubicBezTo>
                  <a:cubicBezTo>
                    <a:pt x="211036" y="69388"/>
                    <a:pt x="215365" y="71182"/>
                    <a:pt x="220436" y="71182"/>
                  </a:cubicBezTo>
                  <a:cubicBezTo>
                    <a:pt x="225507" y="71182"/>
                    <a:pt x="229836" y="69388"/>
                    <a:pt x="233424" y="65800"/>
                  </a:cubicBezTo>
                  <a:cubicBezTo>
                    <a:pt x="237012" y="62212"/>
                    <a:pt x="238806" y="57883"/>
                    <a:pt x="238806" y="52812"/>
                  </a:cubicBezTo>
                  <a:cubicBezTo>
                    <a:pt x="238806" y="47837"/>
                    <a:pt x="236988" y="43532"/>
                    <a:pt x="233352" y="39896"/>
                  </a:cubicBezTo>
                  <a:cubicBezTo>
                    <a:pt x="229716" y="36261"/>
                    <a:pt x="225411" y="34443"/>
                    <a:pt x="220436" y="34443"/>
                  </a:cubicBezTo>
                  <a:close/>
                  <a:moveTo>
                    <a:pt x="78502" y="34443"/>
                  </a:moveTo>
                  <a:lnTo>
                    <a:pt x="105195" y="34443"/>
                  </a:lnTo>
                  <a:cubicBezTo>
                    <a:pt x="106248" y="34443"/>
                    <a:pt x="107204" y="34801"/>
                    <a:pt x="108065" y="35519"/>
                  </a:cubicBezTo>
                  <a:cubicBezTo>
                    <a:pt x="108926" y="36237"/>
                    <a:pt x="109405" y="37074"/>
                    <a:pt x="109501" y="38031"/>
                  </a:cubicBezTo>
                  <a:lnTo>
                    <a:pt x="112801" y="59988"/>
                  </a:lnTo>
                  <a:cubicBezTo>
                    <a:pt x="116054" y="60945"/>
                    <a:pt x="119642" y="62428"/>
                    <a:pt x="123565" y="64437"/>
                  </a:cubicBezTo>
                  <a:lnTo>
                    <a:pt x="140499" y="51664"/>
                  </a:lnTo>
                  <a:cubicBezTo>
                    <a:pt x="141265" y="50995"/>
                    <a:pt x="142221" y="50660"/>
                    <a:pt x="143370" y="50660"/>
                  </a:cubicBezTo>
                  <a:cubicBezTo>
                    <a:pt x="144422" y="50660"/>
                    <a:pt x="145427" y="51042"/>
                    <a:pt x="146383" y="51808"/>
                  </a:cubicBezTo>
                  <a:cubicBezTo>
                    <a:pt x="160161" y="64533"/>
                    <a:pt x="167049" y="72187"/>
                    <a:pt x="167049" y="74770"/>
                  </a:cubicBezTo>
                  <a:cubicBezTo>
                    <a:pt x="167049" y="75631"/>
                    <a:pt x="166714" y="76540"/>
                    <a:pt x="166045" y="77497"/>
                  </a:cubicBezTo>
                  <a:cubicBezTo>
                    <a:pt x="164896" y="79027"/>
                    <a:pt x="162887" y="81611"/>
                    <a:pt x="160017" y="85246"/>
                  </a:cubicBezTo>
                  <a:cubicBezTo>
                    <a:pt x="157147" y="88882"/>
                    <a:pt x="154994" y="91752"/>
                    <a:pt x="153559" y="93857"/>
                  </a:cubicBezTo>
                  <a:cubicBezTo>
                    <a:pt x="155760" y="98449"/>
                    <a:pt x="157386" y="102372"/>
                    <a:pt x="158438" y="105625"/>
                  </a:cubicBezTo>
                  <a:lnTo>
                    <a:pt x="180252" y="108926"/>
                  </a:lnTo>
                  <a:cubicBezTo>
                    <a:pt x="181209" y="109117"/>
                    <a:pt x="182022" y="109620"/>
                    <a:pt x="182692" y="110433"/>
                  </a:cubicBezTo>
                  <a:cubicBezTo>
                    <a:pt x="183362" y="111246"/>
                    <a:pt x="183697" y="112179"/>
                    <a:pt x="183697" y="113231"/>
                  </a:cubicBezTo>
                  <a:lnTo>
                    <a:pt x="183697" y="139781"/>
                  </a:lnTo>
                  <a:cubicBezTo>
                    <a:pt x="183697" y="140738"/>
                    <a:pt x="183362" y="141671"/>
                    <a:pt x="182692" y="142580"/>
                  </a:cubicBezTo>
                  <a:cubicBezTo>
                    <a:pt x="182022" y="143489"/>
                    <a:pt x="181257" y="143991"/>
                    <a:pt x="180396" y="144087"/>
                  </a:cubicBezTo>
                  <a:lnTo>
                    <a:pt x="158151" y="147531"/>
                  </a:lnTo>
                  <a:cubicBezTo>
                    <a:pt x="157099" y="150879"/>
                    <a:pt x="155568" y="154515"/>
                    <a:pt x="153559" y="158438"/>
                  </a:cubicBezTo>
                  <a:cubicBezTo>
                    <a:pt x="156812" y="163030"/>
                    <a:pt x="161117" y="168532"/>
                    <a:pt x="166475" y="174942"/>
                  </a:cubicBezTo>
                  <a:cubicBezTo>
                    <a:pt x="167145" y="175899"/>
                    <a:pt x="167480" y="176855"/>
                    <a:pt x="167480" y="177812"/>
                  </a:cubicBezTo>
                  <a:cubicBezTo>
                    <a:pt x="167480" y="178960"/>
                    <a:pt x="167145" y="179869"/>
                    <a:pt x="166475" y="180539"/>
                  </a:cubicBezTo>
                  <a:cubicBezTo>
                    <a:pt x="164275" y="183409"/>
                    <a:pt x="160328" y="187691"/>
                    <a:pt x="154635" y="193383"/>
                  </a:cubicBezTo>
                  <a:cubicBezTo>
                    <a:pt x="148943" y="199076"/>
                    <a:pt x="145187" y="201922"/>
                    <a:pt x="143370" y="201922"/>
                  </a:cubicBezTo>
                  <a:cubicBezTo>
                    <a:pt x="142317" y="201922"/>
                    <a:pt x="141313" y="201587"/>
                    <a:pt x="140356" y="200918"/>
                  </a:cubicBezTo>
                  <a:lnTo>
                    <a:pt x="123852" y="188001"/>
                  </a:lnTo>
                  <a:cubicBezTo>
                    <a:pt x="120312" y="189819"/>
                    <a:pt x="116628" y="191302"/>
                    <a:pt x="112801" y="192450"/>
                  </a:cubicBezTo>
                  <a:cubicBezTo>
                    <a:pt x="111749" y="202783"/>
                    <a:pt x="110649" y="210198"/>
                    <a:pt x="109501" y="214695"/>
                  </a:cubicBezTo>
                  <a:cubicBezTo>
                    <a:pt x="108831" y="216991"/>
                    <a:pt x="107396" y="218139"/>
                    <a:pt x="105195" y="218139"/>
                  </a:cubicBezTo>
                  <a:lnTo>
                    <a:pt x="78502" y="218139"/>
                  </a:lnTo>
                  <a:cubicBezTo>
                    <a:pt x="77449" y="218139"/>
                    <a:pt x="76493" y="217780"/>
                    <a:pt x="75632" y="217063"/>
                  </a:cubicBezTo>
                  <a:cubicBezTo>
                    <a:pt x="74770" y="216345"/>
                    <a:pt x="74292" y="215508"/>
                    <a:pt x="74196" y="214551"/>
                  </a:cubicBezTo>
                  <a:lnTo>
                    <a:pt x="70896" y="192594"/>
                  </a:lnTo>
                  <a:cubicBezTo>
                    <a:pt x="67643" y="191637"/>
                    <a:pt x="64055" y="190154"/>
                    <a:pt x="60132" y="188145"/>
                  </a:cubicBezTo>
                  <a:lnTo>
                    <a:pt x="43198" y="200918"/>
                  </a:lnTo>
                  <a:cubicBezTo>
                    <a:pt x="42528" y="201587"/>
                    <a:pt x="41571" y="201922"/>
                    <a:pt x="40327" y="201922"/>
                  </a:cubicBezTo>
                  <a:cubicBezTo>
                    <a:pt x="39275" y="201922"/>
                    <a:pt x="38270" y="201539"/>
                    <a:pt x="37314" y="200774"/>
                  </a:cubicBezTo>
                  <a:cubicBezTo>
                    <a:pt x="23536" y="188049"/>
                    <a:pt x="16648" y="180395"/>
                    <a:pt x="16648" y="177812"/>
                  </a:cubicBezTo>
                  <a:cubicBezTo>
                    <a:pt x="16648" y="176951"/>
                    <a:pt x="16983" y="176042"/>
                    <a:pt x="17652" y="175085"/>
                  </a:cubicBezTo>
                  <a:cubicBezTo>
                    <a:pt x="18609" y="173746"/>
                    <a:pt x="20570" y="171210"/>
                    <a:pt x="23536" y="167479"/>
                  </a:cubicBezTo>
                  <a:cubicBezTo>
                    <a:pt x="26502" y="163748"/>
                    <a:pt x="28751" y="160830"/>
                    <a:pt x="30281" y="158725"/>
                  </a:cubicBezTo>
                  <a:cubicBezTo>
                    <a:pt x="28081" y="154515"/>
                    <a:pt x="26407" y="150592"/>
                    <a:pt x="25259" y="146957"/>
                  </a:cubicBezTo>
                  <a:lnTo>
                    <a:pt x="3445" y="143512"/>
                  </a:lnTo>
                  <a:cubicBezTo>
                    <a:pt x="2488" y="143417"/>
                    <a:pt x="1675" y="142962"/>
                    <a:pt x="1005" y="142149"/>
                  </a:cubicBezTo>
                  <a:cubicBezTo>
                    <a:pt x="335" y="141336"/>
                    <a:pt x="0" y="140403"/>
                    <a:pt x="0" y="139351"/>
                  </a:cubicBezTo>
                  <a:lnTo>
                    <a:pt x="0" y="112801"/>
                  </a:lnTo>
                  <a:cubicBezTo>
                    <a:pt x="0" y="111844"/>
                    <a:pt x="335" y="110911"/>
                    <a:pt x="1005" y="110002"/>
                  </a:cubicBezTo>
                  <a:cubicBezTo>
                    <a:pt x="1675" y="109093"/>
                    <a:pt x="2440" y="108591"/>
                    <a:pt x="3301" y="108495"/>
                  </a:cubicBezTo>
                  <a:lnTo>
                    <a:pt x="25546" y="105051"/>
                  </a:lnTo>
                  <a:cubicBezTo>
                    <a:pt x="26598" y="101702"/>
                    <a:pt x="28129" y="98067"/>
                    <a:pt x="30138" y="94144"/>
                  </a:cubicBezTo>
                  <a:cubicBezTo>
                    <a:pt x="26885" y="89552"/>
                    <a:pt x="22580" y="84050"/>
                    <a:pt x="17222" y="77640"/>
                  </a:cubicBezTo>
                  <a:cubicBezTo>
                    <a:pt x="16552" y="76588"/>
                    <a:pt x="16217" y="75631"/>
                    <a:pt x="16217" y="74770"/>
                  </a:cubicBezTo>
                  <a:cubicBezTo>
                    <a:pt x="16217" y="73622"/>
                    <a:pt x="16552" y="72665"/>
                    <a:pt x="17222" y="71900"/>
                  </a:cubicBezTo>
                  <a:cubicBezTo>
                    <a:pt x="19327" y="69029"/>
                    <a:pt x="23249" y="64772"/>
                    <a:pt x="28990" y="59127"/>
                  </a:cubicBezTo>
                  <a:cubicBezTo>
                    <a:pt x="34730" y="53482"/>
                    <a:pt x="38510" y="50660"/>
                    <a:pt x="40327" y="50660"/>
                  </a:cubicBezTo>
                  <a:cubicBezTo>
                    <a:pt x="41380" y="50660"/>
                    <a:pt x="42384" y="50995"/>
                    <a:pt x="43341" y="51664"/>
                  </a:cubicBezTo>
                  <a:lnTo>
                    <a:pt x="59845" y="64580"/>
                  </a:lnTo>
                  <a:cubicBezTo>
                    <a:pt x="63098" y="62858"/>
                    <a:pt x="66782" y="61327"/>
                    <a:pt x="70896" y="59988"/>
                  </a:cubicBezTo>
                  <a:cubicBezTo>
                    <a:pt x="71948" y="49655"/>
                    <a:pt x="73048" y="42288"/>
                    <a:pt x="74196" y="37887"/>
                  </a:cubicBezTo>
                  <a:cubicBezTo>
                    <a:pt x="74866" y="35591"/>
                    <a:pt x="76301" y="34443"/>
                    <a:pt x="78502" y="34443"/>
                  </a:cubicBezTo>
                  <a:close/>
                  <a:moveTo>
                    <a:pt x="202066" y="0"/>
                  </a:moveTo>
                  <a:cubicBezTo>
                    <a:pt x="202832" y="0"/>
                    <a:pt x="205032" y="2224"/>
                    <a:pt x="208668" y="6673"/>
                  </a:cubicBezTo>
                  <a:cubicBezTo>
                    <a:pt x="212304" y="11122"/>
                    <a:pt x="214791" y="14351"/>
                    <a:pt x="216131" y="16360"/>
                  </a:cubicBezTo>
                  <a:cubicBezTo>
                    <a:pt x="218044" y="16169"/>
                    <a:pt x="219479" y="16073"/>
                    <a:pt x="220436" y="16073"/>
                  </a:cubicBezTo>
                  <a:cubicBezTo>
                    <a:pt x="221393" y="16073"/>
                    <a:pt x="222828" y="16169"/>
                    <a:pt x="224741" y="16360"/>
                  </a:cubicBezTo>
                  <a:cubicBezTo>
                    <a:pt x="229621" y="9567"/>
                    <a:pt x="234022" y="4209"/>
                    <a:pt x="237945" y="287"/>
                  </a:cubicBezTo>
                  <a:lnTo>
                    <a:pt x="238806" y="0"/>
                  </a:lnTo>
                  <a:cubicBezTo>
                    <a:pt x="239188" y="0"/>
                    <a:pt x="245120" y="3348"/>
                    <a:pt x="256601" y="10046"/>
                  </a:cubicBezTo>
                  <a:cubicBezTo>
                    <a:pt x="256984" y="10333"/>
                    <a:pt x="257175" y="10667"/>
                    <a:pt x="257175" y="11050"/>
                  </a:cubicBezTo>
                  <a:cubicBezTo>
                    <a:pt x="257175" y="13442"/>
                    <a:pt x="254736" y="20044"/>
                    <a:pt x="249856" y="30855"/>
                  </a:cubicBezTo>
                  <a:cubicBezTo>
                    <a:pt x="251483" y="33055"/>
                    <a:pt x="252918" y="35543"/>
                    <a:pt x="254161" y="38318"/>
                  </a:cubicBezTo>
                  <a:cubicBezTo>
                    <a:pt x="268417" y="39753"/>
                    <a:pt x="275545" y="41236"/>
                    <a:pt x="275545" y="42766"/>
                  </a:cubicBezTo>
                  <a:lnTo>
                    <a:pt x="275545" y="62858"/>
                  </a:lnTo>
                  <a:cubicBezTo>
                    <a:pt x="275545" y="64389"/>
                    <a:pt x="268417" y="65872"/>
                    <a:pt x="254161" y="67307"/>
                  </a:cubicBezTo>
                  <a:cubicBezTo>
                    <a:pt x="253013" y="69890"/>
                    <a:pt x="251578" y="72378"/>
                    <a:pt x="249856" y="74770"/>
                  </a:cubicBezTo>
                  <a:cubicBezTo>
                    <a:pt x="254736" y="85581"/>
                    <a:pt x="257175" y="92183"/>
                    <a:pt x="257175" y="94575"/>
                  </a:cubicBezTo>
                  <a:cubicBezTo>
                    <a:pt x="257175" y="94957"/>
                    <a:pt x="256984" y="95292"/>
                    <a:pt x="256601" y="95579"/>
                  </a:cubicBezTo>
                  <a:cubicBezTo>
                    <a:pt x="244929" y="102372"/>
                    <a:pt x="238997" y="105769"/>
                    <a:pt x="238806" y="105769"/>
                  </a:cubicBezTo>
                  <a:cubicBezTo>
                    <a:pt x="238040" y="105769"/>
                    <a:pt x="235840" y="103520"/>
                    <a:pt x="232204" y="99023"/>
                  </a:cubicBezTo>
                  <a:cubicBezTo>
                    <a:pt x="228568" y="94527"/>
                    <a:pt x="226081" y="91274"/>
                    <a:pt x="224741" y="89265"/>
                  </a:cubicBezTo>
                  <a:cubicBezTo>
                    <a:pt x="222828" y="89456"/>
                    <a:pt x="221393" y="89552"/>
                    <a:pt x="220436" y="89552"/>
                  </a:cubicBezTo>
                  <a:cubicBezTo>
                    <a:pt x="219479" y="89552"/>
                    <a:pt x="218044" y="89456"/>
                    <a:pt x="216131" y="89265"/>
                  </a:cubicBezTo>
                  <a:cubicBezTo>
                    <a:pt x="214791" y="91274"/>
                    <a:pt x="212304" y="94527"/>
                    <a:pt x="208668" y="99023"/>
                  </a:cubicBezTo>
                  <a:cubicBezTo>
                    <a:pt x="205032" y="103520"/>
                    <a:pt x="202832" y="105769"/>
                    <a:pt x="202066" y="105769"/>
                  </a:cubicBezTo>
                  <a:cubicBezTo>
                    <a:pt x="201875" y="105769"/>
                    <a:pt x="195943" y="102372"/>
                    <a:pt x="184271" y="95579"/>
                  </a:cubicBezTo>
                  <a:cubicBezTo>
                    <a:pt x="183888" y="95292"/>
                    <a:pt x="183697" y="94957"/>
                    <a:pt x="183697" y="94575"/>
                  </a:cubicBezTo>
                  <a:cubicBezTo>
                    <a:pt x="183697" y="92183"/>
                    <a:pt x="186136" y="85581"/>
                    <a:pt x="191016" y="74770"/>
                  </a:cubicBezTo>
                  <a:cubicBezTo>
                    <a:pt x="189294" y="72378"/>
                    <a:pt x="187859" y="69890"/>
                    <a:pt x="186710" y="67307"/>
                  </a:cubicBezTo>
                  <a:cubicBezTo>
                    <a:pt x="172455" y="65872"/>
                    <a:pt x="165327" y="64389"/>
                    <a:pt x="165327" y="62858"/>
                  </a:cubicBezTo>
                  <a:lnTo>
                    <a:pt x="165327" y="42766"/>
                  </a:lnTo>
                  <a:cubicBezTo>
                    <a:pt x="165327" y="41236"/>
                    <a:pt x="172455" y="39753"/>
                    <a:pt x="186710" y="38318"/>
                  </a:cubicBezTo>
                  <a:cubicBezTo>
                    <a:pt x="187954" y="35543"/>
                    <a:pt x="189389" y="33055"/>
                    <a:pt x="191016" y="30855"/>
                  </a:cubicBezTo>
                  <a:cubicBezTo>
                    <a:pt x="186136" y="20044"/>
                    <a:pt x="183697" y="13442"/>
                    <a:pt x="183697" y="11050"/>
                  </a:cubicBezTo>
                  <a:cubicBezTo>
                    <a:pt x="183697" y="10667"/>
                    <a:pt x="183888" y="10333"/>
                    <a:pt x="184271" y="10046"/>
                  </a:cubicBezTo>
                  <a:cubicBezTo>
                    <a:pt x="184653" y="9854"/>
                    <a:pt x="186328" y="8897"/>
                    <a:pt x="189294" y="7175"/>
                  </a:cubicBezTo>
                  <a:cubicBezTo>
                    <a:pt x="192260" y="5453"/>
                    <a:pt x="195082" y="3827"/>
                    <a:pt x="197761" y="2296"/>
                  </a:cubicBezTo>
                  <a:cubicBezTo>
                    <a:pt x="200440" y="765"/>
                    <a:pt x="201875" y="0"/>
                    <a:pt x="20206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2C8EDAED-FAEA-49B1-9F85-2B5F6727CC82}"/>
              </a:ext>
            </a:extLst>
          </p:cNvPr>
          <p:cNvGrpSpPr/>
          <p:nvPr/>
        </p:nvGrpSpPr>
        <p:grpSpPr>
          <a:xfrm>
            <a:off x="6134942" y="4725061"/>
            <a:ext cx="593516" cy="593516"/>
            <a:chOff x="5548341" y="5049913"/>
            <a:chExt cx="593516" cy="593516"/>
          </a:xfrm>
        </p:grpSpPr>
        <p:sp>
          <p:nvSpPr>
            <p:cNvPr id="60" name="圆角矩形 23">
              <a:extLst>
                <a:ext uri="{FF2B5EF4-FFF2-40B4-BE49-F238E27FC236}">
                  <a16:creationId xmlns:a16="http://schemas.microsoft.com/office/drawing/2014/main" id="{62076474-878A-4C40-800D-468AD6ABCB28}"/>
                </a:ext>
              </a:extLst>
            </p:cNvPr>
            <p:cNvSpPr/>
            <p:nvPr/>
          </p:nvSpPr>
          <p:spPr>
            <a:xfrm rot="2700000">
              <a:off x="5548341" y="5049913"/>
              <a:ext cx="593516" cy="593516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 w="19050">
              <a:gradFill flip="none" rotWithShape="1">
                <a:gsLst>
                  <a:gs pos="1000">
                    <a:schemeClr val="bg1">
                      <a:lumMod val="85000"/>
                    </a:schemeClr>
                  </a:gs>
                  <a:gs pos="59000">
                    <a:schemeClr val="bg1"/>
                  </a:gs>
                </a:gsLst>
                <a:lin ang="10800000" scaled="1"/>
                <a:tileRect/>
              </a:gradFill>
            </a:ln>
            <a:effectLst>
              <a:outerShdw blurRad="254000" dist="127000" dir="36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Freeform 123">
              <a:extLst>
                <a:ext uri="{FF2B5EF4-FFF2-40B4-BE49-F238E27FC236}">
                  <a16:creationId xmlns:a16="http://schemas.microsoft.com/office/drawing/2014/main" id="{B6288F8B-6848-468D-9A42-11448BD8EE6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720486" y="5220671"/>
              <a:ext cx="245520" cy="252000"/>
            </a:xfrm>
            <a:custGeom>
              <a:avLst/>
              <a:gdLst>
                <a:gd name="T0" fmla="*/ 275 w 452"/>
                <a:gd name="T1" fmla="*/ 301 h 462"/>
                <a:gd name="T2" fmla="*/ 275 w 452"/>
                <a:gd name="T3" fmla="*/ 301 h 462"/>
                <a:gd name="T4" fmla="*/ 434 w 452"/>
                <a:gd name="T5" fmla="*/ 26 h 462"/>
                <a:gd name="T6" fmla="*/ 434 w 452"/>
                <a:gd name="T7" fmla="*/ 18 h 462"/>
                <a:gd name="T8" fmla="*/ 425 w 452"/>
                <a:gd name="T9" fmla="*/ 18 h 462"/>
                <a:gd name="T10" fmla="*/ 159 w 452"/>
                <a:gd name="T11" fmla="*/ 178 h 462"/>
                <a:gd name="T12" fmla="*/ 9 w 452"/>
                <a:gd name="T13" fmla="*/ 301 h 462"/>
                <a:gd name="T14" fmla="*/ 35 w 452"/>
                <a:gd name="T15" fmla="*/ 328 h 462"/>
                <a:gd name="T16" fmla="*/ 88 w 452"/>
                <a:gd name="T17" fmla="*/ 310 h 462"/>
                <a:gd name="T18" fmla="*/ 151 w 452"/>
                <a:gd name="T19" fmla="*/ 372 h 462"/>
                <a:gd name="T20" fmla="*/ 133 w 452"/>
                <a:gd name="T21" fmla="*/ 425 h 462"/>
                <a:gd name="T22" fmla="*/ 151 w 452"/>
                <a:gd name="T23" fmla="*/ 452 h 462"/>
                <a:gd name="T24" fmla="*/ 275 w 452"/>
                <a:gd name="T25" fmla="*/ 301 h 462"/>
                <a:gd name="T26" fmla="*/ 301 w 452"/>
                <a:gd name="T27" fmla="*/ 150 h 462"/>
                <a:gd name="T28" fmla="*/ 301 w 452"/>
                <a:gd name="T29" fmla="*/ 150 h 462"/>
                <a:gd name="T30" fmla="*/ 301 w 452"/>
                <a:gd name="T31" fmla="*/ 97 h 462"/>
                <a:gd name="T32" fmla="*/ 354 w 452"/>
                <a:gd name="T33" fmla="*/ 97 h 462"/>
                <a:gd name="T34" fmla="*/ 354 w 452"/>
                <a:gd name="T35" fmla="*/ 150 h 462"/>
                <a:gd name="T36" fmla="*/ 301 w 452"/>
                <a:gd name="T37" fmla="*/ 15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2" h="462">
                  <a:moveTo>
                    <a:pt x="275" y="301"/>
                  </a:moveTo>
                  <a:lnTo>
                    <a:pt x="275" y="301"/>
                  </a:lnTo>
                  <a:cubicBezTo>
                    <a:pt x="275" y="301"/>
                    <a:pt x="451" y="169"/>
                    <a:pt x="434" y="26"/>
                  </a:cubicBezTo>
                  <a:lnTo>
                    <a:pt x="434" y="18"/>
                  </a:lnTo>
                  <a:cubicBezTo>
                    <a:pt x="425" y="18"/>
                    <a:pt x="425" y="18"/>
                    <a:pt x="425" y="18"/>
                  </a:cubicBezTo>
                  <a:cubicBezTo>
                    <a:pt x="284" y="0"/>
                    <a:pt x="159" y="178"/>
                    <a:pt x="159" y="178"/>
                  </a:cubicBezTo>
                  <a:cubicBezTo>
                    <a:pt x="53" y="159"/>
                    <a:pt x="62" y="186"/>
                    <a:pt x="9" y="301"/>
                  </a:cubicBezTo>
                  <a:cubicBezTo>
                    <a:pt x="0" y="328"/>
                    <a:pt x="18" y="328"/>
                    <a:pt x="35" y="328"/>
                  </a:cubicBezTo>
                  <a:cubicBezTo>
                    <a:pt x="53" y="319"/>
                    <a:pt x="88" y="310"/>
                    <a:pt x="88" y="310"/>
                  </a:cubicBezTo>
                  <a:cubicBezTo>
                    <a:pt x="151" y="372"/>
                    <a:pt x="151" y="372"/>
                    <a:pt x="151" y="372"/>
                  </a:cubicBezTo>
                  <a:cubicBezTo>
                    <a:pt x="151" y="372"/>
                    <a:pt x="141" y="407"/>
                    <a:pt x="133" y="425"/>
                  </a:cubicBezTo>
                  <a:cubicBezTo>
                    <a:pt x="124" y="443"/>
                    <a:pt x="133" y="461"/>
                    <a:pt x="151" y="452"/>
                  </a:cubicBezTo>
                  <a:cubicBezTo>
                    <a:pt x="266" y="398"/>
                    <a:pt x="292" y="407"/>
                    <a:pt x="275" y="301"/>
                  </a:cubicBezTo>
                  <a:close/>
                  <a:moveTo>
                    <a:pt x="301" y="150"/>
                  </a:moveTo>
                  <a:lnTo>
                    <a:pt x="301" y="150"/>
                  </a:lnTo>
                  <a:cubicBezTo>
                    <a:pt x="284" y="133"/>
                    <a:pt x="284" y="115"/>
                    <a:pt x="301" y="97"/>
                  </a:cubicBezTo>
                  <a:cubicBezTo>
                    <a:pt x="319" y="80"/>
                    <a:pt x="345" y="80"/>
                    <a:pt x="354" y="97"/>
                  </a:cubicBezTo>
                  <a:cubicBezTo>
                    <a:pt x="372" y="115"/>
                    <a:pt x="372" y="133"/>
                    <a:pt x="354" y="150"/>
                  </a:cubicBezTo>
                  <a:cubicBezTo>
                    <a:pt x="345" y="169"/>
                    <a:pt x="319" y="169"/>
                    <a:pt x="301" y="15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wrap="none" lIns="45712" tIns="22856" rIns="45712" bIns="22856" anchor="ctr"/>
            <a:lstStyle/>
            <a:p>
              <a:pPr defTabSz="609494">
                <a:defRPr/>
              </a:pPr>
              <a:endParaRPr lang="en-US" dirty="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E4064245-2E4D-430E-96DD-B29DF5C8CA56}"/>
              </a:ext>
            </a:extLst>
          </p:cNvPr>
          <p:cNvGrpSpPr/>
          <p:nvPr/>
        </p:nvGrpSpPr>
        <p:grpSpPr>
          <a:xfrm>
            <a:off x="1374477" y="3045412"/>
            <a:ext cx="3196233" cy="209078"/>
            <a:chOff x="693420" y="3421857"/>
            <a:chExt cx="3196233" cy="209078"/>
          </a:xfrm>
        </p:grpSpPr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4B65FF46-24BB-4792-936C-B618060DADA9}"/>
                </a:ext>
              </a:extLst>
            </p:cNvPr>
            <p:cNvCxnSpPr/>
            <p:nvPr/>
          </p:nvCxnSpPr>
          <p:spPr>
            <a:xfrm flipH="1" flipV="1">
              <a:off x="3826668" y="3421857"/>
              <a:ext cx="62985" cy="20907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910771DE-2887-4B40-8923-5DF4C2A2231B}"/>
                </a:ext>
              </a:extLst>
            </p:cNvPr>
            <p:cNvCxnSpPr/>
            <p:nvPr/>
          </p:nvCxnSpPr>
          <p:spPr>
            <a:xfrm flipH="1">
              <a:off x="693420" y="3429000"/>
              <a:ext cx="3135629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E353B08C-BAA0-439D-A727-7B5D946D591A}"/>
              </a:ext>
            </a:extLst>
          </p:cNvPr>
          <p:cNvSpPr txBox="1"/>
          <p:nvPr/>
        </p:nvSpPr>
        <p:spPr>
          <a:xfrm>
            <a:off x="1298440" y="2635918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互联网大厂需要什么？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8275959E-3F68-4BA2-84BB-17F0DB1A8E48}"/>
              </a:ext>
            </a:extLst>
          </p:cNvPr>
          <p:cNvSpPr txBox="1"/>
          <p:nvPr/>
        </p:nvSpPr>
        <p:spPr>
          <a:xfrm>
            <a:off x="1298440" y="3061518"/>
            <a:ext cx="3209285" cy="1040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对高薪有着向往，对技术有着追求，但是不知道如何能够获得互联网大厂的技能？另外还有专业比赛如互联网</a:t>
            </a:r>
            <a:r>
              <a:rPr lang="en-US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、大学生挑战杯等均有机会参与哦</a:t>
            </a:r>
            <a:r>
              <a:rPr lang="en-US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</a:t>
            </a:r>
            <a:br>
              <a:rPr lang="en-US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软件部能够给你提供帮助，但是更需要自身的努力哦</a:t>
            </a:r>
            <a:r>
              <a:rPr lang="en-US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66831D04-0FBF-4CD7-82A3-02DE244390F4}"/>
              </a:ext>
            </a:extLst>
          </p:cNvPr>
          <p:cNvGrpSpPr/>
          <p:nvPr/>
        </p:nvGrpSpPr>
        <p:grpSpPr>
          <a:xfrm>
            <a:off x="6894051" y="2061155"/>
            <a:ext cx="4407442" cy="805417"/>
            <a:chOff x="6307450" y="2386007"/>
            <a:chExt cx="4407442" cy="805417"/>
          </a:xfrm>
        </p:grpSpPr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428E6A65-6E3B-49D6-B7B3-546F70135A92}"/>
                </a:ext>
              </a:extLst>
            </p:cNvPr>
            <p:cNvSpPr txBox="1"/>
            <p:nvPr/>
          </p:nvSpPr>
          <p:spPr>
            <a:xfrm>
              <a:off x="6307450" y="2386007"/>
              <a:ext cx="21467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计算机基础知识入门</a:t>
              </a: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9F308EBA-10AB-4601-AB89-33DCE8D33635}"/>
                </a:ext>
              </a:extLst>
            </p:cNvPr>
            <p:cNvSpPr txBox="1"/>
            <p:nvPr/>
          </p:nvSpPr>
          <p:spPr>
            <a:xfrm>
              <a:off x="6307450" y="2643774"/>
              <a:ext cx="4407442" cy="547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软件部给你提供计算机相关的课程体系资源，会进行计算机网络、操作系统、设计模式的简单入门教学</a:t>
              </a: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~</a:t>
              </a:r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8396BACD-8B09-436A-A592-8D03354BE3B1}"/>
              </a:ext>
            </a:extLst>
          </p:cNvPr>
          <p:cNvGrpSpPr/>
          <p:nvPr/>
        </p:nvGrpSpPr>
        <p:grpSpPr>
          <a:xfrm>
            <a:off x="7493468" y="3342360"/>
            <a:ext cx="4407442" cy="565544"/>
            <a:chOff x="6906867" y="3667212"/>
            <a:chExt cx="4407442" cy="565544"/>
          </a:xfrm>
        </p:grpSpPr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28D072F8-FC1C-43A7-B7B9-913837ED63A0}"/>
                </a:ext>
              </a:extLst>
            </p:cNvPr>
            <p:cNvSpPr txBox="1"/>
            <p:nvPr/>
          </p:nvSpPr>
          <p:spPr>
            <a:xfrm>
              <a:off x="6906867" y="3667212"/>
              <a:ext cx="30187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给简历加分的项目经历！！！</a:t>
              </a:r>
            </a:p>
          </p:txBody>
        </p:sp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B229BED3-11E5-4D4C-A489-F54123D6610E}"/>
                </a:ext>
              </a:extLst>
            </p:cNvPr>
            <p:cNvSpPr txBox="1"/>
            <p:nvPr/>
          </p:nvSpPr>
          <p:spPr>
            <a:xfrm>
              <a:off x="6906867" y="3924979"/>
              <a:ext cx="44074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软件部的所有项目你均可参与，将项目写在简历中拿去跟面试官对线吧！！！</a:t>
              </a:r>
              <a:endParaRPr lang="en-US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5EF31CD1-11EC-47EE-9BC1-9D23B8500204}"/>
              </a:ext>
            </a:extLst>
          </p:cNvPr>
          <p:cNvGrpSpPr/>
          <p:nvPr/>
        </p:nvGrpSpPr>
        <p:grpSpPr>
          <a:xfrm>
            <a:off x="6914052" y="4667973"/>
            <a:ext cx="4544834" cy="805417"/>
            <a:chOff x="6327451" y="4992825"/>
            <a:chExt cx="4544834" cy="805417"/>
          </a:xfrm>
        </p:grpSpPr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4C0289ED-C72A-4541-9107-06E293EDB279}"/>
                </a:ext>
              </a:extLst>
            </p:cNvPr>
            <p:cNvSpPr txBox="1"/>
            <p:nvPr/>
          </p:nvSpPr>
          <p:spPr>
            <a:xfrm>
              <a:off x="6327451" y="4992825"/>
              <a:ext cx="45448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相应岗位的专业知识（前端、后端或者全栈）</a:t>
              </a: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94EABB43-3F62-4F32-ADAE-E2295D3BABA4}"/>
                </a:ext>
              </a:extLst>
            </p:cNvPr>
            <p:cNvSpPr txBox="1"/>
            <p:nvPr/>
          </p:nvSpPr>
          <p:spPr>
            <a:xfrm>
              <a:off x="6327451" y="5250592"/>
              <a:ext cx="4407442" cy="547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在参与软件部工作的过程中，你所需的专业知识都会有相应的培训，自己也要在参与项目过程中不断地学习以后就业岗位的相应知识哦！！！</a:t>
              </a:r>
              <a:endParaRPr lang="en-US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6" name="Picture 2" descr="C:\Users\HP\Desktop\校徽＋校名png\校徽＋校名 白边.png">
            <a:extLst>
              <a:ext uri="{FF2B5EF4-FFF2-40B4-BE49-F238E27FC236}">
                <a16:creationId xmlns:a16="http://schemas.microsoft.com/office/drawing/2014/main" id="{DD3ADDE9-980C-4F2B-9F1B-7B2DE275D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79" y="132724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5492536"/>
      </p:ext>
    </p:extLst>
  </p:cSld>
  <p:clrMapOvr>
    <a:masterClrMapping/>
  </p:clrMapOvr>
  <p:transition spd="slow" advClick="0" advTm="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6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7000">
                                          <p:cBhvr additive="base">
                                            <p:cTn id="11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7000">
                                          <p:cBhvr additive="base">
                                            <p:cTn id="12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55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35" presetClass="path" presetSubtype="0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4.16667E-7 -7.40741E-7 L -0.04557 -7.40741E-7 " pathEditMode="relative" rAng="0" ptsTypes="AA">
                                          <p:cBhvr>
                                            <p:cTn id="23" dur="1500" spd="-100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27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35" presetClass="path" presetSubtype="0" decel="10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-2.29167E-6 -7.40741E-7 L -0.04557 -7.40741E-7 " pathEditMode="relative" rAng="0" ptsTypes="AA">
                                          <p:cBhvr>
                                            <p:cTn id="28" dur="1500" spd="-100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279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64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54167E-6 -3.7037E-7 L -3.54167E-6 -0.08657 " pathEditMode="relative" rAng="0" ptsTypes="AA">
                                          <p:cBhvr>
                                            <p:cTn id="34" dur="1250" spd="-100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75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4" presetClass="path" presetSubtype="0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5E-6 -4.07407E-6 L 5E-6 -0.08657 " pathEditMode="relative" rAng="0" ptsTypes="AA">
                                          <p:cBhvr>
                                            <p:cTn id="39" dur="1250" spd="-100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75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64" presetClass="path" presetSubtype="0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-3.54167E-6 4.07407E-6 L -3.54167E-6 -0.08658 " pathEditMode="relative" rAng="0" ptsTypes="AA">
                                          <p:cBhvr>
                                            <p:cTn id="44" dur="1250" spd="-100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4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8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3" presetClass="path" presetSubtype="0" decel="10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54167E-6 4.81481E-6 L 0.025 4.81481E-6 " pathEditMode="relative" rAng="0" ptsTypes="AA">
                                          <p:cBhvr>
                                            <p:cTn id="54" dur="1250" spd="-100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8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63" presetClass="path" presetSubtype="0" decel="10000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4.16667E-7 -4.44444E-6 L 0.025 -4.44444E-6 " pathEditMode="relative" rAng="0" ptsTypes="AA">
                                          <p:cBhvr>
                                            <p:cTn id="59" dur="1250" spd="-100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6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8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63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54167E-6 3.33333E-6 L 0.025 3.33333E-6 " pathEditMode="relative" rAng="0" ptsTypes="AA">
                                          <p:cBhvr>
                                            <p:cTn id="65" dur="1250" spd="-100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8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63" presetClass="path" presetSubtype="0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2.08333E-6 -2.22222E-6 L 0.025 -2.22222E-6 " pathEditMode="relative" rAng="0" ptsTypes="AA">
                                          <p:cBhvr>
                                            <p:cTn id="70" dur="1250" spd="-100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8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63" presetClass="path" presetSubtype="0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7.40741E-7 L 0.025 7.40741E-7 " pathEditMode="relative" rAng="0" ptsTypes="AA">
                                          <p:cBhvr>
                                            <p:cTn id="75" dur="1250" spd="-100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8" grpId="0" animBg="1"/>
          <p:bldP spid="44" grpId="0" animBg="1"/>
          <p:bldP spid="45" grpId="0"/>
          <p:bldP spid="52" grpId="0" animBg="1"/>
          <p:bldP spid="52" grpId="1" animBg="1"/>
          <p:bldP spid="65" grpId="0"/>
          <p:bldP spid="65" grpId="1"/>
          <p:bldP spid="66" grpId="0"/>
          <p:bldP spid="66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55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35" presetClass="path" presetSubtype="0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4.16667E-7 -7.40741E-7 L -0.04557 -7.40741E-7 " pathEditMode="relative" rAng="0" ptsTypes="AA">
                                          <p:cBhvr>
                                            <p:cTn id="23" dur="1500" spd="-100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279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35" presetClass="path" presetSubtype="0" decel="100000" fill="hold" grpId="1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Motion origin="layout" path="M -2.29167E-6 -7.40741E-7 L -0.04557 -7.40741E-7 " pathEditMode="relative" rAng="0" ptsTypes="AA">
                                          <p:cBhvr>
                                            <p:cTn id="28" dur="1500" spd="-100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279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64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54167E-6 -3.7037E-7 L -3.54167E-6 -0.08657 " pathEditMode="relative" rAng="0" ptsTypes="AA">
                                          <p:cBhvr>
                                            <p:cTn id="34" dur="1250" spd="-100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75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4" presetClass="path" presetSubtype="0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5E-6 -4.07407E-6 L 5E-6 -0.08657 " pathEditMode="relative" rAng="0" ptsTypes="AA">
                                          <p:cBhvr>
                                            <p:cTn id="39" dur="1250" spd="-100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75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64" presetClass="path" presetSubtype="0" decel="100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Motion origin="layout" path="M -3.54167E-6 4.07407E-6 L -3.54167E-6 -0.08658 " pathEditMode="relative" rAng="0" ptsTypes="AA">
                                          <p:cBhvr>
                                            <p:cTn id="44" dur="1250" spd="-100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432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4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8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3" presetClass="path" presetSubtype="0" decel="10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54167E-6 4.81481E-6 L 0.025 4.81481E-6 " pathEditMode="relative" rAng="0" ptsTypes="AA">
                                          <p:cBhvr>
                                            <p:cTn id="54" dur="1250" spd="-100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8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63" presetClass="path" presetSubtype="0" decel="100000" fill="hold" grpId="1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4.16667E-7 -4.44444E-6 L 0.025 -4.44444E-6 " pathEditMode="relative" rAng="0" ptsTypes="AA">
                                          <p:cBhvr>
                                            <p:cTn id="59" dur="1250" spd="-100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61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8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63" presetClass="path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54167E-6 3.33333E-6 L 0.025 3.33333E-6 " pathEditMode="relative" rAng="0" ptsTypes="AA">
                                          <p:cBhvr>
                                            <p:cTn id="65" dur="1250" spd="-100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8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63" presetClass="path" presetSubtype="0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Motion origin="layout" path="M -2.08333E-6 -2.22222E-6 L 0.025 -2.22222E-6 " pathEditMode="relative" rAng="0" ptsTypes="AA">
                                          <p:cBhvr>
                                            <p:cTn id="70" dur="1250" spd="-100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8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63" presetClass="path" presetSubtype="0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Motion origin="layout" path="M 3.95833E-6 7.40741E-7 L 0.025 7.40741E-7 " pathEditMode="relative" rAng="0" ptsTypes="AA">
                                          <p:cBhvr>
                                            <p:cTn id="75" dur="1250" spd="-100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25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8" grpId="0" animBg="1"/>
          <p:bldP spid="44" grpId="0" animBg="1"/>
          <p:bldP spid="45" grpId="0"/>
          <p:bldP spid="52" grpId="0" animBg="1"/>
          <p:bldP spid="52" grpId="1" animBg="1"/>
          <p:bldP spid="65" grpId="0"/>
          <p:bldP spid="65" grpId="1"/>
          <p:bldP spid="66" grpId="0"/>
          <p:bldP spid="66" grpId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>
            <a:extLst>
              <a:ext uri="{FF2B5EF4-FFF2-40B4-BE49-F238E27FC236}">
                <a16:creationId xmlns:a16="http://schemas.microsoft.com/office/drawing/2014/main" id="{00B172F8-F89B-4A9D-B998-197D51D1AE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320635"/>
            <a:ext cx="12250983" cy="9175987"/>
          </a:xfrm>
          <a:prstGeom prst="rect">
            <a:avLst/>
          </a:prstGeom>
        </p:spPr>
      </p:pic>
      <p:sp>
        <p:nvSpPr>
          <p:cNvPr id="43" name="矩形 42">
            <a:extLst>
              <a:ext uri="{FF2B5EF4-FFF2-40B4-BE49-F238E27FC236}">
                <a16:creationId xmlns:a16="http://schemas.microsoft.com/office/drawing/2014/main" id="{C5103973-A5F6-4F52-BAA6-5F7F8FD1B887}"/>
              </a:ext>
            </a:extLst>
          </p:cNvPr>
          <p:cNvSpPr/>
          <p:nvPr/>
        </p:nvSpPr>
        <p:spPr>
          <a:xfrm>
            <a:off x="-29492" y="-305994"/>
            <a:ext cx="12250983" cy="7163994"/>
          </a:xfrm>
          <a:prstGeom prst="rect">
            <a:avLst/>
          </a:prstGeom>
          <a:gradFill flip="none" rotWithShape="1">
            <a:gsLst>
              <a:gs pos="100000">
                <a:srgbClr val="193F61">
                  <a:alpha val="95000"/>
                </a:srgbClr>
              </a:gs>
              <a:gs pos="0">
                <a:srgbClr val="193F61">
                  <a:alpha val="1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C935665D-40C5-4904-9FB7-66795D0DD3CB}"/>
              </a:ext>
            </a:extLst>
          </p:cNvPr>
          <p:cNvSpPr/>
          <p:nvPr/>
        </p:nvSpPr>
        <p:spPr>
          <a:xfrm>
            <a:off x="970019" y="1210783"/>
            <a:ext cx="10251962" cy="4873751"/>
          </a:xfrm>
          <a:prstGeom prst="rect">
            <a:avLst/>
          </a:prstGeom>
          <a:gradFill>
            <a:gsLst>
              <a:gs pos="100000">
                <a:srgbClr val="05C2E2">
                  <a:alpha val="70000"/>
                </a:srgbClr>
              </a:gs>
              <a:gs pos="0">
                <a:srgbClr val="439EFF">
                  <a:alpha val="70000"/>
                </a:srgbClr>
              </a:gs>
            </a:gsLst>
            <a:lin ang="0" scaled="1"/>
          </a:gradFill>
          <a:ln>
            <a:noFill/>
          </a:ln>
          <a:effectLst>
            <a:outerShdw blurRad="368300" dist="215900" dir="5400000" algn="t" rotWithShape="0">
              <a:prstClr val="black">
                <a:alpha val="5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0C6B6C5-A5A3-4C4B-9874-65E5FACBF0FD}"/>
              </a:ext>
            </a:extLst>
          </p:cNvPr>
          <p:cNvSpPr/>
          <p:nvPr/>
        </p:nvSpPr>
        <p:spPr>
          <a:xfrm rot="5400000" flipV="1">
            <a:off x="3661358" y="-1476091"/>
            <a:ext cx="4869286" cy="10251964"/>
          </a:xfrm>
          <a:prstGeom prst="rect">
            <a:avLst/>
          </a:prstGeom>
          <a:gradFill flip="none" rotWithShape="1">
            <a:gsLst>
              <a:gs pos="32000">
                <a:srgbClr val="D0060B">
                  <a:alpha val="59000"/>
                </a:srgbClr>
              </a:gs>
              <a:gs pos="100000">
                <a:srgbClr val="FF6D6D"/>
              </a:gs>
              <a:gs pos="0">
                <a:srgbClr val="C00000"/>
              </a:gs>
            </a:gsLst>
            <a:lin ang="2700000" scaled="1"/>
            <a:tileRect/>
          </a:gradFill>
          <a:ln>
            <a:noFill/>
          </a:ln>
          <a:effectLst>
            <a:outerShdw blurRad="5080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42">
            <a:extLst>
              <a:ext uri="{FF2B5EF4-FFF2-40B4-BE49-F238E27FC236}">
                <a16:creationId xmlns:a16="http://schemas.microsoft.com/office/drawing/2014/main" id="{147DC25A-D02E-447A-BEC0-B999AAD146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9264" y="372407"/>
            <a:ext cx="33943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计算机会有什么科目</a:t>
            </a:r>
          </a:p>
        </p:txBody>
      </p:sp>
      <p:pic>
        <p:nvPicPr>
          <p:cNvPr id="46" name="PA_图片 14" descr="e7d195523061f1c0c2b73831c94a3edc981f60e396d3e182073EE1468018468A7F192AE5E5CD515B6C3125F8AF6E4EE646174E8CF0B46FD19828DCE8CDA3B3A044A74F0E769C5FA8CB87AB6FC303C8BA3785FAC64AF542477C9CA3F1CCEF08BACD862AD9302A30AF04ED292338DA567D7D55C3080E8FB2AF41B4A7A1FF6DB145AF6C4DC91D2DAB763CC924C2AD167219">
            <a:extLst>
              <a:ext uri="{FF2B5EF4-FFF2-40B4-BE49-F238E27FC236}">
                <a16:creationId xmlns:a16="http://schemas.microsoft.com/office/drawing/2014/main" id="{CD6B9E16-8ACD-494E-B84F-95BF78150BDA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5" t="43906" r="69591" b="43950"/>
          <a:stretch>
            <a:fillRect/>
          </a:stretch>
        </p:blipFill>
        <p:spPr>
          <a:xfrm rot="4344095">
            <a:off x="2337098" y="-942353"/>
            <a:ext cx="1550982" cy="2171375"/>
          </a:xfrm>
          <a:custGeom>
            <a:avLst/>
            <a:gdLst>
              <a:gd name="connsiteX0" fmla="*/ 1474839 w 1474839"/>
              <a:gd name="connsiteY0" fmla="*/ 1415845 h 2064774"/>
              <a:gd name="connsiteX1" fmla="*/ 1179871 w 1474839"/>
              <a:gd name="connsiteY1" fmla="*/ 2064774 h 2064774"/>
              <a:gd name="connsiteX2" fmla="*/ 0 w 1474839"/>
              <a:gd name="connsiteY2" fmla="*/ 1651820 h 2064774"/>
              <a:gd name="connsiteX3" fmla="*/ 973394 w 1474839"/>
              <a:gd name="connsiteY3" fmla="*/ 0 h 2064774"/>
              <a:gd name="connsiteX4" fmla="*/ 973394 w 1474839"/>
              <a:gd name="connsiteY4" fmla="*/ 206478 h 2064774"/>
              <a:gd name="connsiteX5" fmla="*/ 1415846 w 1474839"/>
              <a:gd name="connsiteY5" fmla="*/ 294968 h 2064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4839" h="2064774">
                <a:moveTo>
                  <a:pt x="1474839" y="1415845"/>
                </a:moveTo>
                <a:lnTo>
                  <a:pt x="1179871" y="2064774"/>
                </a:lnTo>
                <a:lnTo>
                  <a:pt x="0" y="1651820"/>
                </a:lnTo>
                <a:lnTo>
                  <a:pt x="973394" y="0"/>
                </a:lnTo>
                <a:lnTo>
                  <a:pt x="973394" y="206478"/>
                </a:lnTo>
                <a:lnTo>
                  <a:pt x="1415846" y="294968"/>
                </a:lnTo>
                <a:close/>
              </a:path>
            </a:pathLst>
          </a:custGeom>
        </p:spPr>
      </p:pic>
      <p:grpSp>
        <p:nvGrpSpPr>
          <p:cNvPr id="37" name="Group 13">
            <a:extLst>
              <a:ext uri="{FF2B5EF4-FFF2-40B4-BE49-F238E27FC236}">
                <a16:creationId xmlns:a16="http://schemas.microsoft.com/office/drawing/2014/main" id="{A862A792-CA3A-4AFA-A152-0EE74A53499B}"/>
              </a:ext>
            </a:extLst>
          </p:cNvPr>
          <p:cNvGrpSpPr/>
          <p:nvPr/>
        </p:nvGrpSpPr>
        <p:grpSpPr>
          <a:xfrm>
            <a:off x="6237516" y="1811872"/>
            <a:ext cx="2090058" cy="1911466"/>
            <a:chOff x="6237516" y="2075540"/>
            <a:chExt cx="2090058" cy="1911466"/>
          </a:xfrm>
        </p:grpSpPr>
        <p:sp>
          <p:nvSpPr>
            <p:cNvPr id="38" name="Rectangle: Rounded Corners 17">
              <a:extLst>
                <a:ext uri="{FF2B5EF4-FFF2-40B4-BE49-F238E27FC236}">
                  <a16:creationId xmlns:a16="http://schemas.microsoft.com/office/drawing/2014/main" id="{9AA140BC-4780-4901-B648-1BEE7FDD0F99}"/>
                </a:ext>
              </a:extLst>
            </p:cNvPr>
            <p:cNvSpPr/>
            <p:nvPr/>
          </p:nvSpPr>
          <p:spPr>
            <a:xfrm>
              <a:off x="6237516" y="2075540"/>
              <a:ext cx="2090058" cy="1911466"/>
            </a:xfrm>
            <a:prstGeom prst="roundRect">
              <a:avLst>
                <a:gd name="adj" fmla="val 3075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64">
              <a:extLst>
                <a:ext uri="{FF2B5EF4-FFF2-40B4-BE49-F238E27FC236}">
                  <a16:creationId xmlns:a16="http://schemas.microsoft.com/office/drawing/2014/main" id="{974A46BF-FD9D-4415-9AC8-AF5334731F4B}"/>
                </a:ext>
              </a:extLst>
            </p:cNvPr>
            <p:cNvSpPr txBox="1"/>
            <p:nvPr/>
          </p:nvSpPr>
          <p:spPr>
            <a:xfrm>
              <a:off x="6375895" y="3571324"/>
              <a:ext cx="18133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900" b="1" i="1" dirty="0">
                  <a:solidFill>
                    <a:schemeClr val="bg1"/>
                  </a:solidFill>
                  <a:latin typeface="+mj-lt"/>
                </a:rPr>
                <a:t>重中之重</a:t>
              </a:r>
              <a:endParaRPr lang="en-US" sz="900" i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0" name="Rectangle: Rounded Corners 22">
            <a:extLst>
              <a:ext uri="{FF2B5EF4-FFF2-40B4-BE49-F238E27FC236}">
                <a16:creationId xmlns:a16="http://schemas.microsoft.com/office/drawing/2014/main" id="{E084C70B-E88C-4177-91D2-79D27C1497CC}"/>
              </a:ext>
            </a:extLst>
          </p:cNvPr>
          <p:cNvSpPr/>
          <p:nvPr/>
        </p:nvSpPr>
        <p:spPr>
          <a:xfrm>
            <a:off x="6237516" y="1345386"/>
            <a:ext cx="2090058" cy="1911466"/>
          </a:xfrm>
          <a:prstGeom prst="roundRect">
            <a:avLst>
              <a:gd name="adj" fmla="val 3075"/>
            </a:avLst>
          </a:prstGeom>
          <a:solidFill>
            <a:schemeClr val="bg2"/>
          </a:solidFill>
          <a:ln>
            <a:noFill/>
          </a:ln>
          <a:effectLst>
            <a:outerShdw blurRad="152400" dist="254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: Rounded Corners 5">
            <a:extLst>
              <a:ext uri="{FF2B5EF4-FFF2-40B4-BE49-F238E27FC236}">
                <a16:creationId xmlns:a16="http://schemas.microsoft.com/office/drawing/2014/main" id="{1E6846FD-1402-4E54-99FD-B64A24E5A2C4}"/>
              </a:ext>
            </a:extLst>
          </p:cNvPr>
          <p:cNvSpPr/>
          <p:nvPr/>
        </p:nvSpPr>
        <p:spPr>
          <a:xfrm>
            <a:off x="1491338" y="1811872"/>
            <a:ext cx="2090058" cy="1911466"/>
          </a:xfrm>
          <a:prstGeom prst="roundRect">
            <a:avLst>
              <a:gd name="adj" fmla="val 3075"/>
            </a:avLst>
          </a:prstGeom>
          <a:solidFill>
            <a:schemeClr val="bg2"/>
          </a:solidFill>
          <a:ln>
            <a:noFill/>
          </a:ln>
          <a:effectLst>
            <a:outerShdw blurRad="152400" dist="254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: Rounded Corners 6">
            <a:extLst>
              <a:ext uri="{FF2B5EF4-FFF2-40B4-BE49-F238E27FC236}">
                <a16:creationId xmlns:a16="http://schemas.microsoft.com/office/drawing/2014/main" id="{7651B078-B4BF-4976-BA6C-59543932DDC3}"/>
              </a:ext>
            </a:extLst>
          </p:cNvPr>
          <p:cNvSpPr/>
          <p:nvPr/>
        </p:nvSpPr>
        <p:spPr>
          <a:xfrm>
            <a:off x="1491338" y="3978921"/>
            <a:ext cx="2090058" cy="1911466"/>
          </a:xfrm>
          <a:prstGeom prst="roundRect">
            <a:avLst>
              <a:gd name="adj" fmla="val 3075"/>
            </a:avLst>
          </a:prstGeom>
          <a:solidFill>
            <a:schemeClr val="bg2"/>
          </a:solidFill>
          <a:ln>
            <a:noFill/>
          </a:ln>
          <a:effectLst>
            <a:outerShdw blurRad="152400" dist="254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: Rounded Corners 15">
            <a:extLst>
              <a:ext uri="{FF2B5EF4-FFF2-40B4-BE49-F238E27FC236}">
                <a16:creationId xmlns:a16="http://schemas.microsoft.com/office/drawing/2014/main" id="{DDBAD99D-4B56-406F-8417-340D0767FC3B}"/>
              </a:ext>
            </a:extLst>
          </p:cNvPr>
          <p:cNvSpPr/>
          <p:nvPr/>
        </p:nvSpPr>
        <p:spPr>
          <a:xfrm>
            <a:off x="3864427" y="1811872"/>
            <a:ext cx="2090058" cy="1911466"/>
          </a:xfrm>
          <a:prstGeom prst="roundRect">
            <a:avLst>
              <a:gd name="adj" fmla="val 3075"/>
            </a:avLst>
          </a:prstGeom>
          <a:solidFill>
            <a:schemeClr val="bg2"/>
          </a:solidFill>
          <a:ln>
            <a:noFill/>
          </a:ln>
          <a:effectLst>
            <a:outerShdw blurRad="152400" dist="254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: Rounded Corners 16">
            <a:extLst>
              <a:ext uri="{FF2B5EF4-FFF2-40B4-BE49-F238E27FC236}">
                <a16:creationId xmlns:a16="http://schemas.microsoft.com/office/drawing/2014/main" id="{9DCBC16F-AB79-4EA3-AD6F-F7F0E9641F7D}"/>
              </a:ext>
            </a:extLst>
          </p:cNvPr>
          <p:cNvSpPr/>
          <p:nvPr/>
        </p:nvSpPr>
        <p:spPr>
          <a:xfrm>
            <a:off x="3864427" y="3978921"/>
            <a:ext cx="2090058" cy="1911466"/>
          </a:xfrm>
          <a:prstGeom prst="roundRect">
            <a:avLst>
              <a:gd name="adj" fmla="val 3075"/>
            </a:avLst>
          </a:prstGeom>
          <a:solidFill>
            <a:schemeClr val="bg2"/>
          </a:solidFill>
          <a:ln>
            <a:noFill/>
          </a:ln>
          <a:effectLst>
            <a:outerShdw blurRad="152400" dist="254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: Rounded Corners 18">
            <a:extLst>
              <a:ext uri="{FF2B5EF4-FFF2-40B4-BE49-F238E27FC236}">
                <a16:creationId xmlns:a16="http://schemas.microsoft.com/office/drawing/2014/main" id="{E4E714A8-5D0A-4257-BDFB-39F8810F536B}"/>
              </a:ext>
            </a:extLst>
          </p:cNvPr>
          <p:cNvSpPr/>
          <p:nvPr/>
        </p:nvSpPr>
        <p:spPr>
          <a:xfrm>
            <a:off x="6237516" y="3978921"/>
            <a:ext cx="2090058" cy="1911466"/>
          </a:xfrm>
          <a:prstGeom prst="roundRect">
            <a:avLst>
              <a:gd name="adj" fmla="val 3075"/>
            </a:avLst>
          </a:prstGeom>
          <a:solidFill>
            <a:schemeClr val="bg2"/>
          </a:solidFill>
          <a:ln>
            <a:noFill/>
          </a:ln>
          <a:effectLst>
            <a:outerShdw blurRad="152400" dist="254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: Rounded Corners 19">
            <a:extLst>
              <a:ext uri="{FF2B5EF4-FFF2-40B4-BE49-F238E27FC236}">
                <a16:creationId xmlns:a16="http://schemas.microsoft.com/office/drawing/2014/main" id="{46EA0CD1-598B-4877-B487-7FE051ADE442}"/>
              </a:ext>
            </a:extLst>
          </p:cNvPr>
          <p:cNvSpPr/>
          <p:nvPr/>
        </p:nvSpPr>
        <p:spPr>
          <a:xfrm>
            <a:off x="8610605" y="1811872"/>
            <a:ext cx="2090058" cy="1911466"/>
          </a:xfrm>
          <a:prstGeom prst="roundRect">
            <a:avLst>
              <a:gd name="adj" fmla="val 3075"/>
            </a:avLst>
          </a:prstGeom>
          <a:solidFill>
            <a:schemeClr val="bg2"/>
          </a:solidFill>
          <a:ln>
            <a:noFill/>
          </a:ln>
          <a:effectLst>
            <a:outerShdw blurRad="152400" dist="254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: Rounded Corners 20">
            <a:extLst>
              <a:ext uri="{FF2B5EF4-FFF2-40B4-BE49-F238E27FC236}">
                <a16:creationId xmlns:a16="http://schemas.microsoft.com/office/drawing/2014/main" id="{E2502DA8-B959-4C1C-B051-DC6BCBEF1B6E}"/>
              </a:ext>
            </a:extLst>
          </p:cNvPr>
          <p:cNvSpPr/>
          <p:nvPr/>
        </p:nvSpPr>
        <p:spPr>
          <a:xfrm>
            <a:off x="8610605" y="3978921"/>
            <a:ext cx="2090058" cy="1911466"/>
          </a:xfrm>
          <a:prstGeom prst="roundRect">
            <a:avLst>
              <a:gd name="adj" fmla="val 3075"/>
            </a:avLst>
          </a:prstGeom>
          <a:solidFill>
            <a:schemeClr val="bg2"/>
          </a:solidFill>
          <a:ln>
            <a:noFill/>
          </a:ln>
          <a:effectLst>
            <a:outerShdw blurRad="152400" dist="254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1">
            <a:extLst>
              <a:ext uri="{FF2B5EF4-FFF2-40B4-BE49-F238E27FC236}">
                <a16:creationId xmlns:a16="http://schemas.microsoft.com/office/drawing/2014/main" id="{27055266-E0C9-465B-A7D7-2D73AEF1909B}"/>
              </a:ext>
            </a:extLst>
          </p:cNvPr>
          <p:cNvGrpSpPr/>
          <p:nvPr/>
        </p:nvGrpSpPr>
        <p:grpSpPr>
          <a:xfrm>
            <a:off x="1559838" y="2047726"/>
            <a:ext cx="1953058" cy="1445139"/>
            <a:chOff x="1559838" y="2311394"/>
            <a:chExt cx="1953058" cy="1445139"/>
          </a:xfrm>
        </p:grpSpPr>
        <p:sp>
          <p:nvSpPr>
            <p:cNvPr id="84" name="Freeform 29">
              <a:extLst>
                <a:ext uri="{FF2B5EF4-FFF2-40B4-BE49-F238E27FC236}">
                  <a16:creationId xmlns:a16="http://schemas.microsoft.com/office/drawing/2014/main" id="{55F0A214-127D-43ED-BC9E-C64F1DC7DE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18653" y="2311394"/>
              <a:ext cx="435428" cy="445964"/>
            </a:xfrm>
            <a:custGeom>
              <a:avLst/>
              <a:gdLst>
                <a:gd name="T0" fmla="*/ 148 w 208"/>
                <a:gd name="T1" fmla="*/ 32 h 212"/>
                <a:gd name="T2" fmla="*/ 32 w 208"/>
                <a:gd name="T3" fmla="*/ 32 h 212"/>
                <a:gd name="T4" fmla="*/ 32 w 208"/>
                <a:gd name="T5" fmla="*/ 148 h 212"/>
                <a:gd name="T6" fmla="*/ 148 w 208"/>
                <a:gd name="T7" fmla="*/ 148 h 212"/>
                <a:gd name="T8" fmla="*/ 148 w 208"/>
                <a:gd name="T9" fmla="*/ 32 h 212"/>
                <a:gd name="T10" fmla="*/ 142 w 208"/>
                <a:gd name="T11" fmla="*/ 142 h 212"/>
                <a:gd name="T12" fmla="*/ 38 w 208"/>
                <a:gd name="T13" fmla="*/ 142 h 212"/>
                <a:gd name="T14" fmla="*/ 38 w 208"/>
                <a:gd name="T15" fmla="*/ 37 h 212"/>
                <a:gd name="T16" fmla="*/ 142 w 208"/>
                <a:gd name="T17" fmla="*/ 37 h 212"/>
                <a:gd name="T18" fmla="*/ 142 w 208"/>
                <a:gd name="T19" fmla="*/ 142 h 212"/>
                <a:gd name="T20" fmla="*/ 160 w 208"/>
                <a:gd name="T21" fmla="*/ 156 h 212"/>
                <a:gd name="T22" fmla="*/ 152 w 208"/>
                <a:gd name="T23" fmla="*/ 164 h 212"/>
                <a:gd name="T24" fmla="*/ 200 w 208"/>
                <a:gd name="T25" fmla="*/ 212 h 212"/>
                <a:gd name="T26" fmla="*/ 208 w 208"/>
                <a:gd name="T27" fmla="*/ 204 h 212"/>
                <a:gd name="T28" fmla="*/ 160 w 208"/>
                <a:gd name="T29" fmla="*/ 156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8" h="212">
                  <a:moveTo>
                    <a:pt x="148" y="32"/>
                  </a:moveTo>
                  <a:cubicBezTo>
                    <a:pt x="116" y="0"/>
                    <a:pt x="64" y="0"/>
                    <a:pt x="32" y="32"/>
                  </a:cubicBezTo>
                  <a:cubicBezTo>
                    <a:pt x="0" y="64"/>
                    <a:pt x="0" y="116"/>
                    <a:pt x="32" y="148"/>
                  </a:cubicBezTo>
                  <a:cubicBezTo>
                    <a:pt x="64" y="180"/>
                    <a:pt x="116" y="180"/>
                    <a:pt x="148" y="148"/>
                  </a:cubicBezTo>
                  <a:cubicBezTo>
                    <a:pt x="180" y="116"/>
                    <a:pt x="180" y="64"/>
                    <a:pt x="148" y="32"/>
                  </a:cubicBezTo>
                  <a:close/>
                  <a:moveTo>
                    <a:pt x="142" y="142"/>
                  </a:moveTo>
                  <a:cubicBezTo>
                    <a:pt x="113" y="171"/>
                    <a:pt x="67" y="171"/>
                    <a:pt x="38" y="142"/>
                  </a:cubicBezTo>
                  <a:cubicBezTo>
                    <a:pt x="9" y="113"/>
                    <a:pt x="9" y="66"/>
                    <a:pt x="38" y="37"/>
                  </a:cubicBezTo>
                  <a:cubicBezTo>
                    <a:pt x="67" y="8"/>
                    <a:pt x="113" y="8"/>
                    <a:pt x="142" y="37"/>
                  </a:cubicBezTo>
                  <a:cubicBezTo>
                    <a:pt x="171" y="66"/>
                    <a:pt x="171" y="113"/>
                    <a:pt x="142" y="142"/>
                  </a:cubicBezTo>
                  <a:close/>
                  <a:moveTo>
                    <a:pt x="160" y="156"/>
                  </a:moveTo>
                  <a:cubicBezTo>
                    <a:pt x="152" y="164"/>
                    <a:pt x="152" y="164"/>
                    <a:pt x="152" y="164"/>
                  </a:cubicBezTo>
                  <a:cubicBezTo>
                    <a:pt x="200" y="212"/>
                    <a:pt x="200" y="212"/>
                    <a:pt x="200" y="212"/>
                  </a:cubicBezTo>
                  <a:cubicBezTo>
                    <a:pt x="208" y="204"/>
                    <a:pt x="208" y="204"/>
                    <a:pt x="208" y="204"/>
                  </a:cubicBezTo>
                  <a:lnTo>
                    <a:pt x="160" y="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5" name="Group 35">
              <a:extLst>
                <a:ext uri="{FF2B5EF4-FFF2-40B4-BE49-F238E27FC236}">
                  <a16:creationId xmlns:a16="http://schemas.microsoft.com/office/drawing/2014/main" id="{0EE2B5A9-8E73-4469-BEFD-045F7AA35581}"/>
                </a:ext>
              </a:extLst>
            </p:cNvPr>
            <p:cNvGrpSpPr/>
            <p:nvPr/>
          </p:nvGrpSpPr>
          <p:grpSpPr>
            <a:xfrm>
              <a:off x="1559838" y="2936923"/>
              <a:ext cx="1953058" cy="819610"/>
              <a:chOff x="1628338" y="2917873"/>
              <a:chExt cx="1953058" cy="819610"/>
            </a:xfrm>
          </p:grpSpPr>
          <p:sp>
            <p:nvSpPr>
              <p:cNvPr id="86" name="TextBox 32">
                <a:extLst>
                  <a:ext uri="{FF2B5EF4-FFF2-40B4-BE49-F238E27FC236}">
                    <a16:creationId xmlns:a16="http://schemas.microsoft.com/office/drawing/2014/main" id="{4E20C3B9-441D-4B81-AE70-F60428D0DDB0}"/>
                  </a:ext>
                </a:extLst>
              </p:cNvPr>
              <p:cNvSpPr txBox="1"/>
              <p:nvPr/>
            </p:nvSpPr>
            <p:spPr>
              <a:xfrm>
                <a:off x="1863284" y="3183485"/>
                <a:ext cx="148316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与数字电路、模拟电路等有一定联系，教你如何造一台计算机硬件</a:t>
                </a:r>
                <a:endParaRPr lang="en-US" sz="10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87" name="TextBox 33">
                <a:extLst>
                  <a:ext uri="{FF2B5EF4-FFF2-40B4-BE49-F238E27FC236}">
                    <a16:creationId xmlns:a16="http://schemas.microsoft.com/office/drawing/2014/main" id="{55217990-F326-47BA-8C55-6A2DD48AAAB8}"/>
                  </a:ext>
                </a:extLst>
              </p:cNvPr>
              <p:cNvSpPr txBox="1"/>
              <p:nvPr/>
            </p:nvSpPr>
            <p:spPr>
              <a:xfrm>
                <a:off x="1628338" y="2917873"/>
                <a:ext cx="19530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01</a:t>
                </a:r>
                <a:r>
                  <a:rPr lang="zh-CN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计算机组成原理</a:t>
                </a:r>
                <a:endPara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89" name="Group 2">
            <a:extLst>
              <a:ext uri="{FF2B5EF4-FFF2-40B4-BE49-F238E27FC236}">
                <a16:creationId xmlns:a16="http://schemas.microsoft.com/office/drawing/2014/main" id="{336F278E-8310-493A-B624-A3282C45E986}"/>
              </a:ext>
            </a:extLst>
          </p:cNvPr>
          <p:cNvGrpSpPr/>
          <p:nvPr/>
        </p:nvGrpSpPr>
        <p:grpSpPr>
          <a:xfrm>
            <a:off x="3932927" y="2047726"/>
            <a:ext cx="1953058" cy="1291251"/>
            <a:chOff x="3932927" y="2311394"/>
            <a:chExt cx="1953058" cy="1291251"/>
          </a:xfrm>
        </p:grpSpPr>
        <p:sp>
          <p:nvSpPr>
            <p:cNvPr id="90" name="Freeform 145">
              <a:extLst>
                <a:ext uri="{FF2B5EF4-FFF2-40B4-BE49-F238E27FC236}">
                  <a16:creationId xmlns:a16="http://schemas.microsoft.com/office/drawing/2014/main" id="{D17E84D3-683C-4555-A0A3-1EC5BECE83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12812" y="2311394"/>
              <a:ext cx="393289" cy="452986"/>
            </a:xfrm>
            <a:custGeom>
              <a:avLst/>
              <a:gdLst>
                <a:gd name="T0" fmla="*/ 122 w 188"/>
                <a:gd name="T1" fmla="*/ 128 h 216"/>
                <a:gd name="T2" fmla="*/ 63 w 188"/>
                <a:gd name="T3" fmla="*/ 128 h 216"/>
                <a:gd name="T4" fmla="*/ 0 w 188"/>
                <a:gd name="T5" fmla="*/ 210 h 216"/>
                <a:gd name="T6" fmla="*/ 4 w 188"/>
                <a:gd name="T7" fmla="*/ 216 h 216"/>
                <a:gd name="T8" fmla="*/ 184 w 188"/>
                <a:gd name="T9" fmla="*/ 216 h 216"/>
                <a:gd name="T10" fmla="*/ 188 w 188"/>
                <a:gd name="T11" fmla="*/ 210 h 216"/>
                <a:gd name="T12" fmla="*/ 122 w 188"/>
                <a:gd name="T13" fmla="*/ 128 h 216"/>
                <a:gd name="T14" fmla="*/ 8 w 188"/>
                <a:gd name="T15" fmla="*/ 208 h 216"/>
                <a:gd name="T16" fmla="*/ 64 w 188"/>
                <a:gd name="T17" fmla="*/ 136 h 216"/>
                <a:gd name="T18" fmla="*/ 120 w 188"/>
                <a:gd name="T19" fmla="*/ 136 h 216"/>
                <a:gd name="T20" fmla="*/ 180 w 188"/>
                <a:gd name="T21" fmla="*/ 208 h 216"/>
                <a:gd name="T22" fmla="*/ 8 w 188"/>
                <a:gd name="T23" fmla="*/ 208 h 216"/>
                <a:gd name="T24" fmla="*/ 91 w 188"/>
                <a:gd name="T25" fmla="*/ 114 h 216"/>
                <a:gd name="T26" fmla="*/ 148 w 188"/>
                <a:gd name="T27" fmla="*/ 57 h 216"/>
                <a:gd name="T28" fmla="*/ 91 w 188"/>
                <a:gd name="T29" fmla="*/ 0 h 216"/>
                <a:gd name="T30" fmla="*/ 34 w 188"/>
                <a:gd name="T31" fmla="*/ 57 h 216"/>
                <a:gd name="T32" fmla="*/ 91 w 188"/>
                <a:gd name="T33" fmla="*/ 114 h 216"/>
                <a:gd name="T34" fmla="*/ 91 w 188"/>
                <a:gd name="T35" fmla="*/ 8 h 216"/>
                <a:gd name="T36" fmla="*/ 140 w 188"/>
                <a:gd name="T37" fmla="*/ 57 h 216"/>
                <a:gd name="T38" fmla="*/ 140 w 188"/>
                <a:gd name="T39" fmla="*/ 65 h 216"/>
                <a:gd name="T40" fmla="*/ 105 w 188"/>
                <a:gd name="T41" fmla="*/ 43 h 216"/>
                <a:gd name="T42" fmla="*/ 102 w 188"/>
                <a:gd name="T43" fmla="*/ 35 h 216"/>
                <a:gd name="T44" fmla="*/ 98 w 188"/>
                <a:gd name="T45" fmla="*/ 42 h 216"/>
                <a:gd name="T46" fmla="*/ 43 w 188"/>
                <a:gd name="T47" fmla="*/ 51 h 216"/>
                <a:gd name="T48" fmla="*/ 91 w 188"/>
                <a:gd name="T49" fmla="*/ 8 h 216"/>
                <a:gd name="T50" fmla="*/ 100 w 188"/>
                <a:gd name="T51" fmla="*/ 52 h 216"/>
                <a:gd name="T52" fmla="*/ 138 w 188"/>
                <a:gd name="T53" fmla="*/ 72 h 216"/>
                <a:gd name="T54" fmla="*/ 91 w 188"/>
                <a:gd name="T55" fmla="*/ 106 h 216"/>
                <a:gd name="T56" fmla="*/ 43 w 188"/>
                <a:gd name="T57" fmla="*/ 59 h 216"/>
                <a:gd name="T58" fmla="*/ 100 w 188"/>
                <a:gd name="T59" fmla="*/ 5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8" h="216">
                  <a:moveTo>
                    <a:pt x="122" y="128"/>
                  </a:moveTo>
                  <a:cubicBezTo>
                    <a:pt x="63" y="128"/>
                    <a:pt x="63" y="128"/>
                    <a:pt x="63" y="128"/>
                  </a:cubicBezTo>
                  <a:cubicBezTo>
                    <a:pt x="27" y="128"/>
                    <a:pt x="0" y="165"/>
                    <a:pt x="0" y="210"/>
                  </a:cubicBezTo>
                  <a:cubicBezTo>
                    <a:pt x="0" y="212"/>
                    <a:pt x="0" y="216"/>
                    <a:pt x="4" y="216"/>
                  </a:cubicBezTo>
                  <a:cubicBezTo>
                    <a:pt x="184" y="216"/>
                    <a:pt x="184" y="216"/>
                    <a:pt x="184" y="216"/>
                  </a:cubicBezTo>
                  <a:cubicBezTo>
                    <a:pt x="188" y="216"/>
                    <a:pt x="188" y="212"/>
                    <a:pt x="188" y="210"/>
                  </a:cubicBezTo>
                  <a:cubicBezTo>
                    <a:pt x="188" y="165"/>
                    <a:pt x="157" y="128"/>
                    <a:pt x="122" y="128"/>
                  </a:cubicBezTo>
                  <a:close/>
                  <a:moveTo>
                    <a:pt x="8" y="208"/>
                  </a:moveTo>
                  <a:cubicBezTo>
                    <a:pt x="8" y="168"/>
                    <a:pt x="33" y="136"/>
                    <a:pt x="64" y="136"/>
                  </a:cubicBezTo>
                  <a:cubicBezTo>
                    <a:pt x="120" y="136"/>
                    <a:pt x="120" y="136"/>
                    <a:pt x="120" y="136"/>
                  </a:cubicBezTo>
                  <a:cubicBezTo>
                    <a:pt x="151" y="136"/>
                    <a:pt x="180" y="168"/>
                    <a:pt x="180" y="208"/>
                  </a:cubicBezTo>
                  <a:lnTo>
                    <a:pt x="8" y="208"/>
                  </a:lnTo>
                  <a:close/>
                  <a:moveTo>
                    <a:pt x="91" y="114"/>
                  </a:moveTo>
                  <a:cubicBezTo>
                    <a:pt x="123" y="114"/>
                    <a:pt x="148" y="88"/>
                    <a:pt x="148" y="57"/>
                  </a:cubicBezTo>
                  <a:cubicBezTo>
                    <a:pt x="148" y="25"/>
                    <a:pt x="123" y="0"/>
                    <a:pt x="91" y="0"/>
                  </a:cubicBezTo>
                  <a:cubicBezTo>
                    <a:pt x="60" y="0"/>
                    <a:pt x="34" y="25"/>
                    <a:pt x="34" y="57"/>
                  </a:cubicBezTo>
                  <a:cubicBezTo>
                    <a:pt x="34" y="88"/>
                    <a:pt x="60" y="114"/>
                    <a:pt x="91" y="114"/>
                  </a:cubicBezTo>
                  <a:close/>
                  <a:moveTo>
                    <a:pt x="91" y="8"/>
                  </a:moveTo>
                  <a:cubicBezTo>
                    <a:pt x="118" y="8"/>
                    <a:pt x="140" y="30"/>
                    <a:pt x="140" y="57"/>
                  </a:cubicBezTo>
                  <a:cubicBezTo>
                    <a:pt x="140" y="59"/>
                    <a:pt x="140" y="62"/>
                    <a:pt x="140" y="65"/>
                  </a:cubicBezTo>
                  <a:cubicBezTo>
                    <a:pt x="112" y="63"/>
                    <a:pt x="105" y="44"/>
                    <a:pt x="105" y="43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87" y="60"/>
                    <a:pt x="52" y="54"/>
                    <a:pt x="43" y="51"/>
                  </a:cubicBezTo>
                  <a:cubicBezTo>
                    <a:pt x="46" y="27"/>
                    <a:pt x="66" y="8"/>
                    <a:pt x="91" y="8"/>
                  </a:cubicBezTo>
                  <a:close/>
                  <a:moveTo>
                    <a:pt x="100" y="52"/>
                  </a:moveTo>
                  <a:cubicBezTo>
                    <a:pt x="105" y="59"/>
                    <a:pt x="116" y="70"/>
                    <a:pt x="138" y="72"/>
                  </a:cubicBezTo>
                  <a:cubicBezTo>
                    <a:pt x="131" y="92"/>
                    <a:pt x="113" y="106"/>
                    <a:pt x="91" y="106"/>
                  </a:cubicBezTo>
                  <a:cubicBezTo>
                    <a:pt x="65" y="106"/>
                    <a:pt x="44" y="85"/>
                    <a:pt x="43" y="59"/>
                  </a:cubicBezTo>
                  <a:cubicBezTo>
                    <a:pt x="54" y="62"/>
                    <a:pt x="85" y="67"/>
                    <a:pt x="100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1" name="Group 36">
              <a:extLst>
                <a:ext uri="{FF2B5EF4-FFF2-40B4-BE49-F238E27FC236}">
                  <a16:creationId xmlns:a16="http://schemas.microsoft.com/office/drawing/2014/main" id="{7FFDAC2D-233A-44DE-86ED-4F02F098AAF7}"/>
                </a:ext>
              </a:extLst>
            </p:cNvPr>
            <p:cNvGrpSpPr/>
            <p:nvPr/>
          </p:nvGrpSpPr>
          <p:grpSpPr>
            <a:xfrm>
              <a:off x="3932927" y="2936923"/>
              <a:ext cx="1953058" cy="665722"/>
              <a:chOff x="1628338" y="2917873"/>
              <a:chExt cx="1953058" cy="665722"/>
            </a:xfrm>
          </p:grpSpPr>
          <p:sp>
            <p:nvSpPr>
              <p:cNvPr id="92" name="TextBox 37">
                <a:extLst>
                  <a:ext uri="{FF2B5EF4-FFF2-40B4-BE49-F238E27FC236}">
                    <a16:creationId xmlns:a16="http://schemas.microsoft.com/office/drawing/2014/main" id="{B7444A5F-6942-443F-8331-9E051D78EB76}"/>
                  </a:ext>
                </a:extLst>
              </p:cNvPr>
              <p:cNvSpPr txBox="1"/>
              <p:nvPr/>
            </p:nvSpPr>
            <p:spPr>
              <a:xfrm>
                <a:off x="1863284" y="3183485"/>
                <a:ext cx="148316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</a:rPr>
                  <a:t>Windows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、</a:t>
                </a:r>
                <a:r>
                  <a:rPr lang="en-US" altLang="zh-CN" sz="1000" dirty="0">
                    <a:solidFill>
                      <a:schemeClr val="bg1">
                        <a:lumMod val="65000"/>
                      </a:schemeClr>
                    </a:solidFill>
                  </a:rPr>
                  <a:t>Linux</a:t>
                </a:r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、安卓等</a:t>
                </a:r>
                <a:endParaRPr lang="en-US" sz="10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3" name="TextBox 38">
                <a:extLst>
                  <a:ext uri="{FF2B5EF4-FFF2-40B4-BE49-F238E27FC236}">
                    <a16:creationId xmlns:a16="http://schemas.microsoft.com/office/drawing/2014/main" id="{EC39A976-2123-47E3-99A6-B0D400F9F874}"/>
                  </a:ext>
                </a:extLst>
              </p:cNvPr>
              <p:cNvSpPr txBox="1"/>
              <p:nvPr/>
            </p:nvSpPr>
            <p:spPr>
              <a:xfrm>
                <a:off x="1628338" y="2917873"/>
                <a:ext cx="19530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02</a:t>
                </a:r>
                <a:r>
                  <a:rPr lang="zh-CN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操作系统！！</a:t>
                </a:r>
                <a:endPara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95" name="Group 7">
            <a:extLst>
              <a:ext uri="{FF2B5EF4-FFF2-40B4-BE49-F238E27FC236}">
                <a16:creationId xmlns:a16="http://schemas.microsoft.com/office/drawing/2014/main" id="{DFC19C93-FEC5-499F-988B-51E288447CEB}"/>
              </a:ext>
            </a:extLst>
          </p:cNvPr>
          <p:cNvGrpSpPr/>
          <p:nvPr/>
        </p:nvGrpSpPr>
        <p:grpSpPr>
          <a:xfrm>
            <a:off x="6306016" y="1581240"/>
            <a:ext cx="1953058" cy="1445139"/>
            <a:chOff x="6306016" y="1838558"/>
            <a:chExt cx="1953058" cy="1445139"/>
          </a:xfrm>
        </p:grpSpPr>
        <p:sp>
          <p:nvSpPr>
            <p:cNvPr id="96" name="Freeform 99">
              <a:extLst>
                <a:ext uri="{FF2B5EF4-FFF2-40B4-BE49-F238E27FC236}">
                  <a16:creationId xmlns:a16="http://schemas.microsoft.com/office/drawing/2014/main" id="{564FFAE5-F38A-449B-A0C1-C7A67C9691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73610" y="1838558"/>
              <a:ext cx="417871" cy="386266"/>
            </a:xfrm>
            <a:custGeom>
              <a:avLst/>
              <a:gdLst>
                <a:gd name="T0" fmla="*/ 200 w 200"/>
                <a:gd name="T1" fmla="*/ 0 h 184"/>
                <a:gd name="T2" fmla="*/ 0 w 200"/>
                <a:gd name="T3" fmla="*/ 74 h 184"/>
                <a:gd name="T4" fmla="*/ 64 w 200"/>
                <a:gd name="T5" fmla="*/ 123 h 184"/>
                <a:gd name="T6" fmla="*/ 64 w 200"/>
                <a:gd name="T7" fmla="*/ 154 h 184"/>
                <a:gd name="T8" fmla="*/ 65 w 200"/>
                <a:gd name="T9" fmla="*/ 156 h 184"/>
                <a:gd name="T10" fmla="*/ 65 w 200"/>
                <a:gd name="T11" fmla="*/ 157 h 184"/>
                <a:gd name="T12" fmla="*/ 69 w 200"/>
                <a:gd name="T13" fmla="*/ 159 h 184"/>
                <a:gd name="T14" fmla="*/ 71 w 200"/>
                <a:gd name="T15" fmla="*/ 158 h 184"/>
                <a:gd name="T16" fmla="*/ 93 w 200"/>
                <a:gd name="T17" fmla="*/ 144 h 184"/>
                <a:gd name="T18" fmla="*/ 147 w 200"/>
                <a:gd name="T19" fmla="*/ 184 h 184"/>
                <a:gd name="T20" fmla="*/ 200 w 200"/>
                <a:gd name="T21" fmla="*/ 0 h 184"/>
                <a:gd name="T22" fmla="*/ 178 w 200"/>
                <a:gd name="T23" fmla="*/ 17 h 184"/>
                <a:gd name="T24" fmla="*/ 70 w 200"/>
                <a:gd name="T25" fmla="*/ 117 h 184"/>
                <a:gd name="T26" fmla="*/ 17 w 200"/>
                <a:gd name="T27" fmla="*/ 77 h 184"/>
                <a:gd name="T28" fmla="*/ 178 w 200"/>
                <a:gd name="T29" fmla="*/ 17 h 184"/>
                <a:gd name="T30" fmla="*/ 72 w 200"/>
                <a:gd name="T31" fmla="*/ 148 h 184"/>
                <a:gd name="T32" fmla="*/ 72 w 200"/>
                <a:gd name="T33" fmla="*/ 129 h 184"/>
                <a:gd name="T34" fmla="*/ 87 w 200"/>
                <a:gd name="T35" fmla="*/ 139 h 184"/>
                <a:gd name="T36" fmla="*/ 72 w 200"/>
                <a:gd name="T37" fmla="*/ 148 h 184"/>
                <a:gd name="T38" fmla="*/ 77 w 200"/>
                <a:gd name="T39" fmla="*/ 122 h 184"/>
                <a:gd name="T40" fmla="*/ 186 w 200"/>
                <a:gd name="T41" fmla="*/ 21 h 184"/>
                <a:gd name="T42" fmla="*/ 142 w 200"/>
                <a:gd name="T43" fmla="*/ 171 h 184"/>
                <a:gd name="T44" fmla="*/ 77 w 200"/>
                <a:gd name="T45" fmla="*/ 12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0" h="184">
                  <a:moveTo>
                    <a:pt x="200" y="0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64" y="123"/>
                    <a:pt x="64" y="123"/>
                    <a:pt x="64" y="123"/>
                  </a:cubicBezTo>
                  <a:cubicBezTo>
                    <a:pt x="64" y="154"/>
                    <a:pt x="64" y="154"/>
                    <a:pt x="64" y="154"/>
                  </a:cubicBezTo>
                  <a:cubicBezTo>
                    <a:pt x="64" y="155"/>
                    <a:pt x="65" y="156"/>
                    <a:pt x="65" y="156"/>
                  </a:cubicBezTo>
                  <a:cubicBezTo>
                    <a:pt x="65" y="156"/>
                    <a:pt x="65" y="157"/>
                    <a:pt x="65" y="157"/>
                  </a:cubicBezTo>
                  <a:cubicBezTo>
                    <a:pt x="66" y="158"/>
                    <a:pt x="67" y="159"/>
                    <a:pt x="69" y="159"/>
                  </a:cubicBezTo>
                  <a:cubicBezTo>
                    <a:pt x="69" y="159"/>
                    <a:pt x="70" y="159"/>
                    <a:pt x="71" y="158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47" y="184"/>
                    <a:pt x="147" y="184"/>
                    <a:pt x="147" y="184"/>
                  </a:cubicBezTo>
                  <a:lnTo>
                    <a:pt x="200" y="0"/>
                  </a:lnTo>
                  <a:close/>
                  <a:moveTo>
                    <a:pt x="178" y="17"/>
                  </a:moveTo>
                  <a:cubicBezTo>
                    <a:pt x="70" y="117"/>
                    <a:pt x="70" y="117"/>
                    <a:pt x="70" y="117"/>
                  </a:cubicBezTo>
                  <a:cubicBezTo>
                    <a:pt x="17" y="77"/>
                    <a:pt x="17" y="77"/>
                    <a:pt x="17" y="77"/>
                  </a:cubicBezTo>
                  <a:lnTo>
                    <a:pt x="178" y="17"/>
                  </a:lnTo>
                  <a:close/>
                  <a:moveTo>
                    <a:pt x="72" y="148"/>
                  </a:moveTo>
                  <a:cubicBezTo>
                    <a:pt x="72" y="129"/>
                    <a:pt x="72" y="129"/>
                    <a:pt x="72" y="129"/>
                  </a:cubicBezTo>
                  <a:cubicBezTo>
                    <a:pt x="87" y="139"/>
                    <a:pt x="87" y="139"/>
                    <a:pt x="87" y="139"/>
                  </a:cubicBezTo>
                  <a:lnTo>
                    <a:pt x="72" y="148"/>
                  </a:lnTo>
                  <a:close/>
                  <a:moveTo>
                    <a:pt x="77" y="122"/>
                  </a:moveTo>
                  <a:cubicBezTo>
                    <a:pt x="186" y="21"/>
                    <a:pt x="186" y="21"/>
                    <a:pt x="186" y="21"/>
                  </a:cubicBezTo>
                  <a:cubicBezTo>
                    <a:pt x="142" y="171"/>
                    <a:pt x="142" y="171"/>
                    <a:pt x="142" y="171"/>
                  </a:cubicBezTo>
                  <a:lnTo>
                    <a:pt x="77" y="1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7" name="Group 40">
              <a:extLst>
                <a:ext uri="{FF2B5EF4-FFF2-40B4-BE49-F238E27FC236}">
                  <a16:creationId xmlns:a16="http://schemas.microsoft.com/office/drawing/2014/main" id="{1B6DD095-414A-4EF7-AA23-340E50E26C75}"/>
                </a:ext>
              </a:extLst>
            </p:cNvPr>
            <p:cNvGrpSpPr/>
            <p:nvPr/>
          </p:nvGrpSpPr>
          <p:grpSpPr>
            <a:xfrm>
              <a:off x="6306016" y="2464087"/>
              <a:ext cx="1953058" cy="819610"/>
              <a:chOff x="1628338" y="2917873"/>
              <a:chExt cx="1953058" cy="819610"/>
            </a:xfrm>
          </p:grpSpPr>
          <p:sp>
            <p:nvSpPr>
              <p:cNvPr id="98" name="TextBox 41">
                <a:extLst>
                  <a:ext uri="{FF2B5EF4-FFF2-40B4-BE49-F238E27FC236}">
                    <a16:creationId xmlns:a16="http://schemas.microsoft.com/office/drawing/2014/main" id="{3494740E-19A6-45D1-957D-075F35106FDE}"/>
                  </a:ext>
                </a:extLst>
              </p:cNvPr>
              <p:cNvSpPr txBox="1"/>
              <p:nvPr/>
            </p:nvSpPr>
            <p:spPr>
              <a:xfrm>
                <a:off x="1863284" y="3183485"/>
                <a:ext cx="148316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计算机为什么能够互联？什么又是互联网？互联网给我们带来了什么？</a:t>
                </a:r>
                <a:endParaRPr lang="en-US" sz="10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9" name="TextBox 42">
                <a:extLst>
                  <a:ext uri="{FF2B5EF4-FFF2-40B4-BE49-F238E27FC236}">
                    <a16:creationId xmlns:a16="http://schemas.microsoft.com/office/drawing/2014/main" id="{BAB689CE-E4EB-4CF1-89D2-7CDBAF6F8BE1}"/>
                  </a:ext>
                </a:extLst>
              </p:cNvPr>
              <p:cNvSpPr txBox="1"/>
              <p:nvPr/>
            </p:nvSpPr>
            <p:spPr>
              <a:xfrm>
                <a:off x="1628338" y="2917873"/>
                <a:ext cx="19530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03</a:t>
                </a:r>
                <a:r>
                  <a:rPr lang="zh-CN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计算机网络！！！</a:t>
                </a:r>
                <a:endPara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101" name="Group 8">
            <a:extLst>
              <a:ext uri="{FF2B5EF4-FFF2-40B4-BE49-F238E27FC236}">
                <a16:creationId xmlns:a16="http://schemas.microsoft.com/office/drawing/2014/main" id="{C7EE4FD4-0468-4ACC-A3FA-110CFFD4A04A}"/>
              </a:ext>
            </a:extLst>
          </p:cNvPr>
          <p:cNvGrpSpPr/>
          <p:nvPr/>
        </p:nvGrpSpPr>
        <p:grpSpPr>
          <a:xfrm>
            <a:off x="8679105" y="2047726"/>
            <a:ext cx="1953058" cy="1599027"/>
            <a:chOff x="8679105" y="2311394"/>
            <a:chExt cx="1953058" cy="1599027"/>
          </a:xfrm>
        </p:grpSpPr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24434916-A570-4A5D-8867-9EB1D657E6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71279" y="2311394"/>
              <a:ext cx="368711" cy="368711"/>
            </a:xfrm>
            <a:custGeom>
              <a:avLst/>
              <a:gdLst>
                <a:gd name="T0" fmla="*/ 96 w 176"/>
                <a:gd name="T1" fmla="*/ 0 h 176"/>
                <a:gd name="T2" fmla="*/ 96 w 176"/>
                <a:gd name="T3" fmla="*/ 0 h 176"/>
                <a:gd name="T4" fmla="*/ 88 w 176"/>
                <a:gd name="T5" fmla="*/ 0 h 176"/>
                <a:gd name="T6" fmla="*/ 88 w 176"/>
                <a:gd name="T7" fmla="*/ 36 h 176"/>
                <a:gd name="T8" fmla="*/ 96 w 176"/>
                <a:gd name="T9" fmla="*/ 36 h 176"/>
                <a:gd name="T10" fmla="*/ 96 w 176"/>
                <a:gd name="T11" fmla="*/ 8 h 176"/>
                <a:gd name="T12" fmla="*/ 168 w 176"/>
                <a:gd name="T13" fmla="*/ 88 h 176"/>
                <a:gd name="T14" fmla="*/ 88 w 176"/>
                <a:gd name="T15" fmla="*/ 168 h 176"/>
                <a:gd name="T16" fmla="*/ 8 w 176"/>
                <a:gd name="T17" fmla="*/ 88 h 176"/>
                <a:gd name="T18" fmla="*/ 31 w 176"/>
                <a:gd name="T19" fmla="*/ 31 h 176"/>
                <a:gd name="T20" fmla="*/ 26 w 176"/>
                <a:gd name="T21" fmla="*/ 25 h 176"/>
                <a:gd name="T22" fmla="*/ 0 w 176"/>
                <a:gd name="T23" fmla="*/ 88 h 176"/>
                <a:gd name="T24" fmla="*/ 88 w 176"/>
                <a:gd name="T25" fmla="*/ 176 h 176"/>
                <a:gd name="T26" fmla="*/ 176 w 176"/>
                <a:gd name="T27" fmla="*/ 88 h 176"/>
                <a:gd name="T28" fmla="*/ 96 w 176"/>
                <a:gd name="T29" fmla="*/ 0 h 176"/>
                <a:gd name="T30" fmla="*/ 95 w 176"/>
                <a:gd name="T31" fmla="*/ 102 h 176"/>
                <a:gd name="T32" fmla="*/ 99 w 176"/>
                <a:gd name="T33" fmla="*/ 89 h 176"/>
                <a:gd name="T34" fmla="*/ 97 w 176"/>
                <a:gd name="T35" fmla="*/ 87 h 176"/>
                <a:gd name="T36" fmla="*/ 60 w 176"/>
                <a:gd name="T37" fmla="*/ 44 h 176"/>
                <a:gd name="T38" fmla="*/ 80 w 176"/>
                <a:gd name="T39" fmla="*/ 96 h 176"/>
                <a:gd name="T40" fmla="*/ 81 w 176"/>
                <a:gd name="T41" fmla="*/ 99 h 176"/>
                <a:gd name="T42" fmla="*/ 95 w 176"/>
                <a:gd name="T43" fmla="*/ 10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6" h="176">
                  <a:moveTo>
                    <a:pt x="96" y="0"/>
                  </a:moveTo>
                  <a:cubicBezTo>
                    <a:pt x="96" y="0"/>
                    <a:pt x="96" y="0"/>
                    <a:pt x="96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136" y="12"/>
                    <a:pt x="168" y="46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66"/>
                    <a:pt x="17" y="46"/>
                    <a:pt x="31" y="31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10" y="41"/>
                    <a:pt x="0" y="63"/>
                    <a:pt x="0" y="88"/>
                  </a:cubicBezTo>
                  <a:cubicBezTo>
                    <a:pt x="0" y="136"/>
                    <a:pt x="39" y="176"/>
                    <a:pt x="88" y="176"/>
                  </a:cubicBezTo>
                  <a:cubicBezTo>
                    <a:pt x="137" y="176"/>
                    <a:pt x="176" y="136"/>
                    <a:pt x="176" y="88"/>
                  </a:cubicBezTo>
                  <a:cubicBezTo>
                    <a:pt x="176" y="42"/>
                    <a:pt x="141" y="4"/>
                    <a:pt x="96" y="0"/>
                  </a:cubicBezTo>
                  <a:close/>
                  <a:moveTo>
                    <a:pt x="95" y="102"/>
                  </a:moveTo>
                  <a:cubicBezTo>
                    <a:pt x="100" y="100"/>
                    <a:pt x="101" y="94"/>
                    <a:pt x="99" y="89"/>
                  </a:cubicBezTo>
                  <a:cubicBezTo>
                    <a:pt x="98" y="88"/>
                    <a:pt x="97" y="87"/>
                    <a:pt x="97" y="87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81" y="97"/>
                    <a:pt x="81" y="98"/>
                    <a:pt x="81" y="99"/>
                  </a:cubicBezTo>
                  <a:cubicBezTo>
                    <a:pt x="84" y="103"/>
                    <a:pt x="90" y="105"/>
                    <a:pt x="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3" name="Group 44">
              <a:extLst>
                <a:ext uri="{FF2B5EF4-FFF2-40B4-BE49-F238E27FC236}">
                  <a16:creationId xmlns:a16="http://schemas.microsoft.com/office/drawing/2014/main" id="{0A8243EC-66A2-46CA-83C2-19FD8248B73E}"/>
                </a:ext>
              </a:extLst>
            </p:cNvPr>
            <p:cNvGrpSpPr/>
            <p:nvPr/>
          </p:nvGrpSpPr>
          <p:grpSpPr>
            <a:xfrm>
              <a:off x="8679105" y="2936923"/>
              <a:ext cx="1953058" cy="973498"/>
              <a:chOff x="1628338" y="2917873"/>
              <a:chExt cx="1953058" cy="973498"/>
            </a:xfrm>
          </p:grpSpPr>
          <p:sp>
            <p:nvSpPr>
              <p:cNvPr id="104" name="TextBox 45">
                <a:extLst>
                  <a:ext uri="{FF2B5EF4-FFF2-40B4-BE49-F238E27FC236}">
                    <a16:creationId xmlns:a16="http://schemas.microsoft.com/office/drawing/2014/main" id="{49281258-522F-4C7C-B5C1-5652EC0DDEC3}"/>
                  </a:ext>
                </a:extLst>
              </p:cNvPr>
              <p:cNvSpPr txBox="1"/>
              <p:nvPr/>
            </p:nvSpPr>
            <p:spPr>
              <a:xfrm>
                <a:off x="1863284" y="3183485"/>
                <a:ext cx="148316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代码为什么要这样写？这样写有什么好处？为什么能够提升效率又减少代码量？</a:t>
                </a:r>
                <a:endParaRPr lang="en-US" sz="10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05" name="TextBox 46">
                <a:extLst>
                  <a:ext uri="{FF2B5EF4-FFF2-40B4-BE49-F238E27FC236}">
                    <a16:creationId xmlns:a16="http://schemas.microsoft.com/office/drawing/2014/main" id="{73CD40A2-619F-4A67-B842-F33D72E48078}"/>
                  </a:ext>
                </a:extLst>
              </p:cNvPr>
              <p:cNvSpPr txBox="1"/>
              <p:nvPr/>
            </p:nvSpPr>
            <p:spPr>
              <a:xfrm>
                <a:off x="1628338" y="2917873"/>
                <a:ext cx="19530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04</a:t>
                </a:r>
                <a:r>
                  <a:rPr lang="zh-CN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设计模式！！</a:t>
                </a:r>
                <a:endPara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107" name="Group 12">
            <a:extLst>
              <a:ext uri="{FF2B5EF4-FFF2-40B4-BE49-F238E27FC236}">
                <a16:creationId xmlns:a16="http://schemas.microsoft.com/office/drawing/2014/main" id="{85654310-6048-4F35-ADA8-A42205131CC5}"/>
              </a:ext>
            </a:extLst>
          </p:cNvPr>
          <p:cNvGrpSpPr/>
          <p:nvPr/>
        </p:nvGrpSpPr>
        <p:grpSpPr>
          <a:xfrm>
            <a:off x="1559838" y="4214775"/>
            <a:ext cx="1953058" cy="1440886"/>
            <a:chOff x="1559838" y="4478443"/>
            <a:chExt cx="1953058" cy="1440886"/>
          </a:xfrm>
        </p:grpSpPr>
        <p:sp>
          <p:nvSpPr>
            <p:cNvPr id="108" name="Freeform 54">
              <a:extLst>
                <a:ext uri="{FF2B5EF4-FFF2-40B4-BE49-F238E27FC236}">
                  <a16:creationId xmlns:a16="http://schemas.microsoft.com/office/drawing/2014/main" id="{5B1A693C-6226-431F-B7FD-3FC37AC389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7432" y="4478443"/>
              <a:ext cx="417871" cy="417871"/>
            </a:xfrm>
            <a:custGeom>
              <a:avLst/>
              <a:gdLst>
                <a:gd name="T0" fmla="*/ 100 w 200"/>
                <a:gd name="T1" fmla="*/ 0 h 200"/>
                <a:gd name="T2" fmla="*/ 100 w 200"/>
                <a:gd name="T3" fmla="*/ 0 h 200"/>
                <a:gd name="T4" fmla="*/ 100 w 200"/>
                <a:gd name="T5" fmla="*/ 200 h 200"/>
                <a:gd name="T6" fmla="*/ 100 w 200"/>
                <a:gd name="T7" fmla="*/ 200 h 200"/>
                <a:gd name="T8" fmla="*/ 200 w 200"/>
                <a:gd name="T9" fmla="*/ 100 h 200"/>
                <a:gd name="T10" fmla="*/ 104 w 200"/>
                <a:gd name="T11" fmla="*/ 59 h 200"/>
                <a:gd name="T12" fmla="*/ 140 w 200"/>
                <a:gd name="T13" fmla="*/ 96 h 200"/>
                <a:gd name="T14" fmla="*/ 104 w 200"/>
                <a:gd name="T15" fmla="*/ 59 h 200"/>
                <a:gd name="T16" fmla="*/ 104 w 200"/>
                <a:gd name="T17" fmla="*/ 8 h 200"/>
                <a:gd name="T18" fmla="*/ 104 w 200"/>
                <a:gd name="T19" fmla="*/ 51 h 200"/>
                <a:gd name="T20" fmla="*/ 96 w 200"/>
                <a:gd name="T21" fmla="*/ 51 h 200"/>
                <a:gd name="T22" fmla="*/ 96 w 200"/>
                <a:gd name="T23" fmla="*/ 8 h 200"/>
                <a:gd name="T24" fmla="*/ 96 w 200"/>
                <a:gd name="T25" fmla="*/ 96 h 200"/>
                <a:gd name="T26" fmla="*/ 65 w 200"/>
                <a:gd name="T27" fmla="*/ 55 h 200"/>
                <a:gd name="T28" fmla="*/ 52 w 200"/>
                <a:gd name="T29" fmla="*/ 96 h 200"/>
                <a:gd name="T30" fmla="*/ 29 w 200"/>
                <a:gd name="T31" fmla="*/ 41 h 200"/>
                <a:gd name="T32" fmla="*/ 52 w 200"/>
                <a:gd name="T33" fmla="*/ 96 h 200"/>
                <a:gd name="T34" fmla="*/ 57 w 200"/>
                <a:gd name="T35" fmla="*/ 146 h 200"/>
                <a:gd name="T36" fmla="*/ 8 w 200"/>
                <a:gd name="T37" fmla="*/ 104 h 200"/>
                <a:gd name="T38" fmla="*/ 60 w 200"/>
                <a:gd name="T39" fmla="*/ 104 h 200"/>
                <a:gd name="T40" fmla="*/ 96 w 200"/>
                <a:gd name="T41" fmla="*/ 140 h 200"/>
                <a:gd name="T42" fmla="*/ 60 w 200"/>
                <a:gd name="T43" fmla="*/ 104 h 200"/>
                <a:gd name="T44" fmla="*/ 96 w 200"/>
                <a:gd name="T45" fmla="*/ 191 h 200"/>
                <a:gd name="T46" fmla="*/ 96 w 200"/>
                <a:gd name="T47" fmla="*/ 148 h 200"/>
                <a:gd name="T48" fmla="*/ 104 w 200"/>
                <a:gd name="T49" fmla="*/ 148 h 200"/>
                <a:gd name="T50" fmla="*/ 104 w 200"/>
                <a:gd name="T51" fmla="*/ 191 h 200"/>
                <a:gd name="T52" fmla="*/ 104 w 200"/>
                <a:gd name="T53" fmla="*/ 104 h 200"/>
                <a:gd name="T54" fmla="*/ 135 w 200"/>
                <a:gd name="T55" fmla="*/ 144 h 200"/>
                <a:gd name="T56" fmla="*/ 148 w 200"/>
                <a:gd name="T57" fmla="*/ 104 h 200"/>
                <a:gd name="T58" fmla="*/ 171 w 200"/>
                <a:gd name="T59" fmla="*/ 158 h 200"/>
                <a:gd name="T60" fmla="*/ 148 w 200"/>
                <a:gd name="T61" fmla="*/ 104 h 200"/>
                <a:gd name="T62" fmla="*/ 143 w 200"/>
                <a:gd name="T63" fmla="*/ 53 h 200"/>
                <a:gd name="T64" fmla="*/ 192 w 200"/>
                <a:gd name="T65" fmla="*/ 96 h 200"/>
                <a:gd name="T66" fmla="*/ 166 w 200"/>
                <a:gd name="T67" fmla="*/ 35 h 200"/>
                <a:gd name="T68" fmla="*/ 121 w 200"/>
                <a:gd name="T69" fmla="*/ 10 h 200"/>
                <a:gd name="T70" fmla="*/ 78 w 200"/>
                <a:gd name="T71" fmla="*/ 10 h 200"/>
                <a:gd name="T72" fmla="*/ 34 w 200"/>
                <a:gd name="T73" fmla="*/ 35 h 200"/>
                <a:gd name="T74" fmla="*/ 34 w 200"/>
                <a:gd name="T75" fmla="*/ 164 h 200"/>
                <a:gd name="T76" fmla="*/ 78 w 200"/>
                <a:gd name="T77" fmla="*/ 189 h 200"/>
                <a:gd name="T78" fmla="*/ 121 w 200"/>
                <a:gd name="T79" fmla="*/ 189 h 200"/>
                <a:gd name="T80" fmla="*/ 166 w 200"/>
                <a:gd name="T81" fmla="*/ 16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200">
                  <a:moveTo>
                    <a:pt x="10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4"/>
                    <a:pt x="0" y="100"/>
                  </a:cubicBezTo>
                  <a:cubicBezTo>
                    <a:pt x="0" y="155"/>
                    <a:pt x="45" y="199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55" y="200"/>
                    <a:pt x="200" y="155"/>
                    <a:pt x="200" y="100"/>
                  </a:cubicBezTo>
                  <a:cubicBezTo>
                    <a:pt x="200" y="44"/>
                    <a:pt x="155" y="0"/>
                    <a:pt x="100" y="0"/>
                  </a:cubicBezTo>
                  <a:close/>
                  <a:moveTo>
                    <a:pt x="104" y="59"/>
                  </a:moveTo>
                  <a:cubicBezTo>
                    <a:pt x="115" y="59"/>
                    <a:pt x="125" y="58"/>
                    <a:pt x="135" y="55"/>
                  </a:cubicBezTo>
                  <a:cubicBezTo>
                    <a:pt x="138" y="67"/>
                    <a:pt x="140" y="81"/>
                    <a:pt x="140" y="96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04" y="59"/>
                  </a:lnTo>
                  <a:close/>
                  <a:moveTo>
                    <a:pt x="104" y="51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15" y="11"/>
                    <a:pt x="126" y="26"/>
                    <a:pt x="133" y="48"/>
                  </a:cubicBezTo>
                  <a:cubicBezTo>
                    <a:pt x="123" y="50"/>
                    <a:pt x="114" y="51"/>
                    <a:pt x="104" y="51"/>
                  </a:cubicBezTo>
                  <a:close/>
                  <a:moveTo>
                    <a:pt x="96" y="8"/>
                  </a:moveTo>
                  <a:cubicBezTo>
                    <a:pt x="96" y="51"/>
                    <a:pt x="96" y="51"/>
                    <a:pt x="96" y="51"/>
                  </a:cubicBezTo>
                  <a:cubicBezTo>
                    <a:pt x="86" y="51"/>
                    <a:pt x="76" y="50"/>
                    <a:pt x="67" y="48"/>
                  </a:cubicBezTo>
                  <a:cubicBezTo>
                    <a:pt x="74" y="25"/>
                    <a:pt x="85" y="11"/>
                    <a:pt x="96" y="8"/>
                  </a:cubicBezTo>
                  <a:close/>
                  <a:moveTo>
                    <a:pt x="96" y="59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60" y="81"/>
                    <a:pt x="62" y="67"/>
                    <a:pt x="65" y="55"/>
                  </a:cubicBezTo>
                  <a:cubicBezTo>
                    <a:pt x="75" y="58"/>
                    <a:pt x="85" y="59"/>
                    <a:pt x="96" y="59"/>
                  </a:cubicBezTo>
                  <a:close/>
                  <a:moveTo>
                    <a:pt x="52" y="96"/>
                  </a:moveTo>
                  <a:cubicBezTo>
                    <a:pt x="8" y="96"/>
                    <a:pt x="8" y="96"/>
                    <a:pt x="8" y="96"/>
                  </a:cubicBezTo>
                  <a:cubicBezTo>
                    <a:pt x="9" y="75"/>
                    <a:pt x="17" y="56"/>
                    <a:pt x="29" y="41"/>
                  </a:cubicBezTo>
                  <a:cubicBezTo>
                    <a:pt x="38" y="46"/>
                    <a:pt x="47" y="50"/>
                    <a:pt x="57" y="53"/>
                  </a:cubicBezTo>
                  <a:cubicBezTo>
                    <a:pt x="54" y="66"/>
                    <a:pt x="52" y="80"/>
                    <a:pt x="52" y="96"/>
                  </a:cubicBezTo>
                  <a:close/>
                  <a:moveTo>
                    <a:pt x="52" y="104"/>
                  </a:moveTo>
                  <a:cubicBezTo>
                    <a:pt x="52" y="119"/>
                    <a:pt x="54" y="133"/>
                    <a:pt x="57" y="146"/>
                  </a:cubicBezTo>
                  <a:cubicBezTo>
                    <a:pt x="47" y="149"/>
                    <a:pt x="38" y="153"/>
                    <a:pt x="29" y="158"/>
                  </a:cubicBezTo>
                  <a:cubicBezTo>
                    <a:pt x="17" y="143"/>
                    <a:pt x="9" y="124"/>
                    <a:pt x="8" y="104"/>
                  </a:cubicBezTo>
                  <a:lnTo>
                    <a:pt x="52" y="104"/>
                  </a:lnTo>
                  <a:close/>
                  <a:moveTo>
                    <a:pt x="60" y="104"/>
                  </a:moveTo>
                  <a:cubicBezTo>
                    <a:pt x="96" y="104"/>
                    <a:pt x="96" y="104"/>
                    <a:pt x="96" y="104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85" y="140"/>
                    <a:pt x="75" y="141"/>
                    <a:pt x="65" y="144"/>
                  </a:cubicBezTo>
                  <a:cubicBezTo>
                    <a:pt x="62" y="132"/>
                    <a:pt x="60" y="118"/>
                    <a:pt x="60" y="104"/>
                  </a:cubicBezTo>
                  <a:close/>
                  <a:moveTo>
                    <a:pt x="96" y="148"/>
                  </a:moveTo>
                  <a:cubicBezTo>
                    <a:pt x="96" y="191"/>
                    <a:pt x="96" y="191"/>
                    <a:pt x="96" y="191"/>
                  </a:cubicBezTo>
                  <a:cubicBezTo>
                    <a:pt x="85" y="188"/>
                    <a:pt x="74" y="174"/>
                    <a:pt x="67" y="152"/>
                  </a:cubicBezTo>
                  <a:cubicBezTo>
                    <a:pt x="76" y="149"/>
                    <a:pt x="86" y="148"/>
                    <a:pt x="96" y="148"/>
                  </a:cubicBezTo>
                  <a:close/>
                  <a:moveTo>
                    <a:pt x="104" y="191"/>
                  </a:moveTo>
                  <a:cubicBezTo>
                    <a:pt x="104" y="148"/>
                    <a:pt x="104" y="148"/>
                    <a:pt x="104" y="148"/>
                  </a:cubicBezTo>
                  <a:cubicBezTo>
                    <a:pt x="114" y="148"/>
                    <a:pt x="123" y="149"/>
                    <a:pt x="133" y="152"/>
                  </a:cubicBezTo>
                  <a:cubicBezTo>
                    <a:pt x="126" y="174"/>
                    <a:pt x="115" y="188"/>
                    <a:pt x="104" y="191"/>
                  </a:cubicBezTo>
                  <a:close/>
                  <a:moveTo>
                    <a:pt x="104" y="140"/>
                  </a:moveTo>
                  <a:cubicBezTo>
                    <a:pt x="104" y="104"/>
                    <a:pt x="104" y="104"/>
                    <a:pt x="104" y="104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40" y="118"/>
                    <a:pt x="138" y="132"/>
                    <a:pt x="135" y="144"/>
                  </a:cubicBezTo>
                  <a:cubicBezTo>
                    <a:pt x="125" y="141"/>
                    <a:pt x="115" y="140"/>
                    <a:pt x="104" y="140"/>
                  </a:cubicBezTo>
                  <a:close/>
                  <a:moveTo>
                    <a:pt x="148" y="104"/>
                  </a:moveTo>
                  <a:cubicBezTo>
                    <a:pt x="192" y="104"/>
                    <a:pt x="192" y="104"/>
                    <a:pt x="192" y="104"/>
                  </a:cubicBezTo>
                  <a:cubicBezTo>
                    <a:pt x="191" y="124"/>
                    <a:pt x="183" y="143"/>
                    <a:pt x="171" y="158"/>
                  </a:cubicBezTo>
                  <a:cubicBezTo>
                    <a:pt x="162" y="153"/>
                    <a:pt x="153" y="149"/>
                    <a:pt x="143" y="146"/>
                  </a:cubicBezTo>
                  <a:cubicBezTo>
                    <a:pt x="146" y="133"/>
                    <a:pt x="148" y="119"/>
                    <a:pt x="148" y="104"/>
                  </a:cubicBezTo>
                  <a:close/>
                  <a:moveTo>
                    <a:pt x="148" y="96"/>
                  </a:moveTo>
                  <a:cubicBezTo>
                    <a:pt x="148" y="80"/>
                    <a:pt x="146" y="66"/>
                    <a:pt x="143" y="53"/>
                  </a:cubicBezTo>
                  <a:cubicBezTo>
                    <a:pt x="153" y="50"/>
                    <a:pt x="162" y="46"/>
                    <a:pt x="171" y="41"/>
                  </a:cubicBezTo>
                  <a:cubicBezTo>
                    <a:pt x="183" y="56"/>
                    <a:pt x="191" y="75"/>
                    <a:pt x="192" y="96"/>
                  </a:cubicBezTo>
                  <a:lnTo>
                    <a:pt x="148" y="96"/>
                  </a:lnTo>
                  <a:close/>
                  <a:moveTo>
                    <a:pt x="166" y="35"/>
                  </a:moveTo>
                  <a:cubicBezTo>
                    <a:pt x="158" y="39"/>
                    <a:pt x="149" y="43"/>
                    <a:pt x="140" y="46"/>
                  </a:cubicBezTo>
                  <a:cubicBezTo>
                    <a:pt x="136" y="30"/>
                    <a:pt x="129" y="18"/>
                    <a:pt x="121" y="10"/>
                  </a:cubicBezTo>
                  <a:cubicBezTo>
                    <a:pt x="138" y="14"/>
                    <a:pt x="154" y="23"/>
                    <a:pt x="166" y="35"/>
                  </a:cubicBezTo>
                  <a:close/>
                  <a:moveTo>
                    <a:pt x="78" y="10"/>
                  </a:moveTo>
                  <a:cubicBezTo>
                    <a:pt x="71" y="18"/>
                    <a:pt x="64" y="30"/>
                    <a:pt x="59" y="45"/>
                  </a:cubicBezTo>
                  <a:cubicBezTo>
                    <a:pt x="51" y="43"/>
                    <a:pt x="42" y="39"/>
                    <a:pt x="34" y="35"/>
                  </a:cubicBezTo>
                  <a:cubicBezTo>
                    <a:pt x="46" y="23"/>
                    <a:pt x="61" y="14"/>
                    <a:pt x="78" y="10"/>
                  </a:cubicBezTo>
                  <a:close/>
                  <a:moveTo>
                    <a:pt x="34" y="164"/>
                  </a:moveTo>
                  <a:cubicBezTo>
                    <a:pt x="42" y="160"/>
                    <a:pt x="51" y="156"/>
                    <a:pt x="59" y="154"/>
                  </a:cubicBezTo>
                  <a:cubicBezTo>
                    <a:pt x="64" y="169"/>
                    <a:pt x="71" y="181"/>
                    <a:pt x="78" y="189"/>
                  </a:cubicBezTo>
                  <a:cubicBezTo>
                    <a:pt x="61" y="185"/>
                    <a:pt x="46" y="176"/>
                    <a:pt x="34" y="164"/>
                  </a:cubicBezTo>
                  <a:close/>
                  <a:moveTo>
                    <a:pt x="121" y="189"/>
                  </a:moveTo>
                  <a:cubicBezTo>
                    <a:pt x="129" y="181"/>
                    <a:pt x="136" y="169"/>
                    <a:pt x="140" y="154"/>
                  </a:cubicBezTo>
                  <a:cubicBezTo>
                    <a:pt x="149" y="156"/>
                    <a:pt x="158" y="160"/>
                    <a:pt x="166" y="164"/>
                  </a:cubicBezTo>
                  <a:cubicBezTo>
                    <a:pt x="154" y="176"/>
                    <a:pt x="138" y="185"/>
                    <a:pt x="121" y="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9" name="Group 48">
              <a:extLst>
                <a:ext uri="{FF2B5EF4-FFF2-40B4-BE49-F238E27FC236}">
                  <a16:creationId xmlns:a16="http://schemas.microsoft.com/office/drawing/2014/main" id="{966B3A73-DE6C-45F3-AD6D-C7B52B9DCEB3}"/>
                </a:ext>
              </a:extLst>
            </p:cNvPr>
            <p:cNvGrpSpPr/>
            <p:nvPr/>
          </p:nvGrpSpPr>
          <p:grpSpPr>
            <a:xfrm>
              <a:off x="1559838" y="5099719"/>
              <a:ext cx="1953058" cy="819610"/>
              <a:chOff x="1628338" y="2917873"/>
              <a:chExt cx="1953058" cy="819610"/>
            </a:xfrm>
          </p:grpSpPr>
          <p:sp>
            <p:nvSpPr>
              <p:cNvPr id="110" name="TextBox 49">
                <a:extLst>
                  <a:ext uri="{FF2B5EF4-FFF2-40B4-BE49-F238E27FC236}">
                    <a16:creationId xmlns:a16="http://schemas.microsoft.com/office/drawing/2014/main" id="{0EB90FCC-5268-4F2E-AE6F-7866EA6793A4}"/>
                  </a:ext>
                </a:extLst>
              </p:cNvPr>
              <p:cNvSpPr txBox="1"/>
              <p:nvPr/>
            </p:nvSpPr>
            <p:spPr>
              <a:xfrm>
                <a:off x="1863284" y="3183485"/>
                <a:ext cx="148316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代码变成了什么？为什么这个机器能明白我敲出来的东西？</a:t>
                </a:r>
                <a:endParaRPr lang="en-US" sz="10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11" name="TextBox 50">
                <a:extLst>
                  <a:ext uri="{FF2B5EF4-FFF2-40B4-BE49-F238E27FC236}">
                    <a16:creationId xmlns:a16="http://schemas.microsoft.com/office/drawing/2014/main" id="{339BCCDF-F204-48E5-ADCC-CC225DE338A5}"/>
                  </a:ext>
                </a:extLst>
              </p:cNvPr>
              <p:cNvSpPr txBox="1"/>
              <p:nvPr/>
            </p:nvSpPr>
            <p:spPr>
              <a:xfrm>
                <a:off x="1628338" y="2917873"/>
                <a:ext cx="19530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05</a:t>
                </a:r>
                <a:r>
                  <a:rPr lang="zh-CN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编译原理</a:t>
                </a:r>
                <a:endPara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113" name="Group 11">
            <a:extLst>
              <a:ext uri="{FF2B5EF4-FFF2-40B4-BE49-F238E27FC236}">
                <a16:creationId xmlns:a16="http://schemas.microsoft.com/office/drawing/2014/main" id="{55A18105-7689-4625-AE2C-C46279006DDE}"/>
              </a:ext>
            </a:extLst>
          </p:cNvPr>
          <p:cNvGrpSpPr/>
          <p:nvPr/>
        </p:nvGrpSpPr>
        <p:grpSpPr>
          <a:xfrm>
            <a:off x="3932927" y="4214775"/>
            <a:ext cx="1953058" cy="1440886"/>
            <a:chOff x="3932927" y="4478443"/>
            <a:chExt cx="1953058" cy="1440886"/>
          </a:xfrm>
        </p:grpSpPr>
        <p:sp>
          <p:nvSpPr>
            <p:cNvPr id="114" name="Freeform 190">
              <a:extLst>
                <a:ext uri="{FF2B5EF4-FFF2-40B4-BE49-F238E27FC236}">
                  <a16:creationId xmlns:a16="http://schemas.microsoft.com/office/drawing/2014/main" id="{FD69E85F-5513-4AD9-8F60-654032A39F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65406" y="4478443"/>
              <a:ext cx="488101" cy="445964"/>
            </a:xfrm>
            <a:custGeom>
              <a:avLst/>
              <a:gdLst>
                <a:gd name="T0" fmla="*/ 100 w 232"/>
                <a:gd name="T1" fmla="*/ 95 h 212"/>
                <a:gd name="T2" fmla="*/ 76 w 232"/>
                <a:gd name="T3" fmla="*/ 85 h 212"/>
                <a:gd name="T4" fmla="*/ 37 w 232"/>
                <a:gd name="T5" fmla="*/ 104 h 212"/>
                <a:gd name="T6" fmla="*/ 20 w 232"/>
                <a:gd name="T7" fmla="*/ 121 h 212"/>
                <a:gd name="T8" fmla="*/ 0 w 232"/>
                <a:gd name="T9" fmla="*/ 160 h 212"/>
                <a:gd name="T10" fmla="*/ 10 w 232"/>
                <a:gd name="T11" fmla="*/ 185 h 212"/>
                <a:gd name="T12" fmla="*/ 52 w 232"/>
                <a:gd name="T13" fmla="*/ 199 h 212"/>
                <a:gd name="T14" fmla="*/ 76 w 232"/>
                <a:gd name="T15" fmla="*/ 199 h 212"/>
                <a:gd name="T16" fmla="*/ 117 w 232"/>
                <a:gd name="T17" fmla="*/ 185 h 212"/>
                <a:gd name="T18" fmla="*/ 127 w 232"/>
                <a:gd name="T19" fmla="*/ 160 h 212"/>
                <a:gd name="T20" fmla="*/ 108 w 232"/>
                <a:gd name="T21" fmla="*/ 121 h 212"/>
                <a:gd name="T22" fmla="*/ 107 w 232"/>
                <a:gd name="T23" fmla="*/ 156 h 212"/>
                <a:gd name="T24" fmla="*/ 106 w 232"/>
                <a:gd name="T25" fmla="*/ 185 h 212"/>
                <a:gd name="T26" fmla="*/ 89 w 232"/>
                <a:gd name="T27" fmla="*/ 184 h 212"/>
                <a:gd name="T28" fmla="*/ 68 w 232"/>
                <a:gd name="T29" fmla="*/ 204 h 212"/>
                <a:gd name="T30" fmla="*/ 56 w 232"/>
                <a:gd name="T31" fmla="*/ 191 h 212"/>
                <a:gd name="T32" fmla="*/ 27 w 232"/>
                <a:gd name="T33" fmla="*/ 191 h 212"/>
                <a:gd name="T34" fmla="*/ 28 w 232"/>
                <a:gd name="T35" fmla="*/ 174 h 212"/>
                <a:gd name="T36" fmla="*/ 8 w 232"/>
                <a:gd name="T37" fmla="*/ 152 h 212"/>
                <a:gd name="T38" fmla="*/ 21 w 232"/>
                <a:gd name="T39" fmla="*/ 141 h 212"/>
                <a:gd name="T40" fmla="*/ 21 w 232"/>
                <a:gd name="T41" fmla="*/ 112 h 212"/>
                <a:gd name="T42" fmla="*/ 38 w 232"/>
                <a:gd name="T43" fmla="*/ 113 h 212"/>
                <a:gd name="T44" fmla="*/ 60 w 232"/>
                <a:gd name="T45" fmla="*/ 93 h 212"/>
                <a:gd name="T46" fmla="*/ 71 w 232"/>
                <a:gd name="T47" fmla="*/ 105 h 212"/>
                <a:gd name="T48" fmla="*/ 100 w 232"/>
                <a:gd name="T49" fmla="*/ 106 h 212"/>
                <a:gd name="T50" fmla="*/ 99 w 232"/>
                <a:gd name="T51" fmla="*/ 123 h 212"/>
                <a:gd name="T52" fmla="*/ 119 w 232"/>
                <a:gd name="T53" fmla="*/ 144 h 212"/>
                <a:gd name="T54" fmla="*/ 48 w 232"/>
                <a:gd name="T55" fmla="*/ 148 h 212"/>
                <a:gd name="T56" fmla="*/ 64 w 232"/>
                <a:gd name="T57" fmla="*/ 132 h 212"/>
                <a:gd name="T58" fmla="*/ 64 w 232"/>
                <a:gd name="T59" fmla="*/ 140 h 212"/>
                <a:gd name="T60" fmla="*/ 219 w 232"/>
                <a:gd name="T61" fmla="*/ 65 h 212"/>
                <a:gd name="T62" fmla="*/ 214 w 232"/>
                <a:gd name="T63" fmla="*/ 42 h 212"/>
                <a:gd name="T64" fmla="*/ 191 w 232"/>
                <a:gd name="T65" fmla="*/ 4 h 212"/>
                <a:gd name="T66" fmla="*/ 164 w 232"/>
                <a:gd name="T67" fmla="*/ 0 h 212"/>
                <a:gd name="T68" fmla="*/ 131 w 232"/>
                <a:gd name="T69" fmla="*/ 28 h 212"/>
                <a:gd name="T70" fmla="*/ 118 w 232"/>
                <a:gd name="T71" fmla="*/ 48 h 212"/>
                <a:gd name="T72" fmla="*/ 108 w 232"/>
                <a:gd name="T73" fmla="*/ 91 h 212"/>
                <a:gd name="T74" fmla="*/ 123 w 232"/>
                <a:gd name="T75" fmla="*/ 112 h 212"/>
                <a:gd name="T76" fmla="*/ 167 w 232"/>
                <a:gd name="T77" fmla="*/ 116 h 212"/>
                <a:gd name="T78" fmla="*/ 190 w 232"/>
                <a:gd name="T79" fmla="*/ 111 h 212"/>
                <a:gd name="T80" fmla="*/ 228 w 232"/>
                <a:gd name="T81" fmla="*/ 88 h 212"/>
                <a:gd name="T82" fmla="*/ 217 w 232"/>
                <a:gd name="T83" fmla="*/ 91 h 212"/>
                <a:gd name="T84" fmla="*/ 200 w 232"/>
                <a:gd name="T85" fmla="*/ 94 h 212"/>
                <a:gd name="T86" fmla="*/ 184 w 232"/>
                <a:gd name="T87" fmla="*/ 118 h 212"/>
                <a:gd name="T88" fmla="*/ 170 w 232"/>
                <a:gd name="T89" fmla="*/ 108 h 212"/>
                <a:gd name="T90" fmla="*/ 141 w 232"/>
                <a:gd name="T91" fmla="*/ 114 h 212"/>
                <a:gd name="T92" fmla="*/ 138 w 232"/>
                <a:gd name="T93" fmla="*/ 97 h 212"/>
                <a:gd name="T94" fmla="*/ 114 w 232"/>
                <a:gd name="T95" fmla="*/ 81 h 212"/>
                <a:gd name="T96" fmla="*/ 124 w 232"/>
                <a:gd name="T97" fmla="*/ 67 h 212"/>
                <a:gd name="T98" fmla="*/ 118 w 232"/>
                <a:gd name="T99" fmla="*/ 39 h 212"/>
                <a:gd name="T100" fmla="*/ 134 w 232"/>
                <a:gd name="T101" fmla="*/ 36 h 212"/>
                <a:gd name="T102" fmla="*/ 151 w 232"/>
                <a:gd name="T103" fmla="*/ 11 h 212"/>
                <a:gd name="T104" fmla="*/ 165 w 232"/>
                <a:gd name="T105" fmla="*/ 21 h 212"/>
                <a:gd name="T106" fmla="*/ 193 w 232"/>
                <a:gd name="T107" fmla="*/ 15 h 212"/>
                <a:gd name="T108" fmla="*/ 196 w 232"/>
                <a:gd name="T109" fmla="*/ 32 h 212"/>
                <a:gd name="T110" fmla="*/ 221 w 232"/>
                <a:gd name="T111" fmla="*/ 48 h 212"/>
                <a:gd name="T112" fmla="*/ 211 w 232"/>
                <a:gd name="T113" fmla="*/ 62 h 212"/>
                <a:gd name="T114" fmla="*/ 217 w 232"/>
                <a:gd name="T115" fmla="*/ 91 h 212"/>
                <a:gd name="T116" fmla="*/ 152 w 232"/>
                <a:gd name="T117" fmla="*/ 68 h 212"/>
                <a:gd name="T118" fmla="*/ 181 w 232"/>
                <a:gd name="T119" fmla="*/ 73 h 212"/>
                <a:gd name="T120" fmla="*/ 174 w 232"/>
                <a:gd name="T121" fmla="*/ 69 h 212"/>
                <a:gd name="T122" fmla="*/ 165 w 232"/>
                <a:gd name="T123" fmla="*/ 57 h 212"/>
                <a:gd name="T124" fmla="*/ 174 w 232"/>
                <a:gd name="T125" fmla="*/ 69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2" h="212">
                  <a:moveTo>
                    <a:pt x="108" y="121"/>
                  </a:moveTo>
                  <a:cubicBezTo>
                    <a:pt x="117" y="112"/>
                    <a:pt x="117" y="112"/>
                    <a:pt x="117" y="112"/>
                  </a:cubicBezTo>
                  <a:cubicBezTo>
                    <a:pt x="100" y="95"/>
                    <a:pt x="100" y="95"/>
                    <a:pt x="100" y="95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86" y="101"/>
                    <a:pt x="81" y="99"/>
                    <a:pt x="76" y="98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2" y="98"/>
                    <a:pt x="52" y="98"/>
                    <a:pt x="52" y="98"/>
                  </a:cubicBezTo>
                  <a:cubicBezTo>
                    <a:pt x="46" y="99"/>
                    <a:pt x="41" y="101"/>
                    <a:pt x="37" y="104"/>
                  </a:cubicBezTo>
                  <a:cubicBezTo>
                    <a:pt x="27" y="95"/>
                    <a:pt x="27" y="95"/>
                    <a:pt x="27" y="95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20" y="121"/>
                    <a:pt x="20" y="121"/>
                    <a:pt x="20" y="121"/>
                  </a:cubicBezTo>
                  <a:cubicBezTo>
                    <a:pt x="17" y="126"/>
                    <a:pt x="15" y="131"/>
                    <a:pt x="13" y="136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5" y="166"/>
                    <a:pt x="17" y="171"/>
                    <a:pt x="20" y="175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27" y="202"/>
                    <a:pt x="27" y="202"/>
                    <a:pt x="27" y="202"/>
                  </a:cubicBezTo>
                  <a:cubicBezTo>
                    <a:pt x="37" y="192"/>
                    <a:pt x="37" y="192"/>
                    <a:pt x="37" y="192"/>
                  </a:cubicBezTo>
                  <a:cubicBezTo>
                    <a:pt x="41" y="195"/>
                    <a:pt x="46" y="197"/>
                    <a:pt x="52" y="199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76" y="212"/>
                    <a:pt x="76" y="212"/>
                    <a:pt x="76" y="212"/>
                  </a:cubicBezTo>
                  <a:cubicBezTo>
                    <a:pt x="76" y="199"/>
                    <a:pt x="76" y="199"/>
                    <a:pt x="76" y="199"/>
                  </a:cubicBezTo>
                  <a:cubicBezTo>
                    <a:pt x="81" y="197"/>
                    <a:pt x="86" y="195"/>
                    <a:pt x="91" y="192"/>
                  </a:cubicBezTo>
                  <a:cubicBezTo>
                    <a:pt x="100" y="202"/>
                    <a:pt x="100" y="202"/>
                    <a:pt x="100" y="202"/>
                  </a:cubicBezTo>
                  <a:cubicBezTo>
                    <a:pt x="117" y="185"/>
                    <a:pt x="117" y="185"/>
                    <a:pt x="117" y="185"/>
                  </a:cubicBezTo>
                  <a:cubicBezTo>
                    <a:pt x="108" y="175"/>
                    <a:pt x="108" y="175"/>
                    <a:pt x="108" y="175"/>
                  </a:cubicBezTo>
                  <a:cubicBezTo>
                    <a:pt x="111" y="171"/>
                    <a:pt x="113" y="166"/>
                    <a:pt x="114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14" y="136"/>
                    <a:pt x="114" y="136"/>
                    <a:pt x="114" y="136"/>
                  </a:cubicBezTo>
                  <a:cubicBezTo>
                    <a:pt x="113" y="131"/>
                    <a:pt x="111" y="126"/>
                    <a:pt x="108" y="121"/>
                  </a:cubicBezTo>
                  <a:close/>
                  <a:moveTo>
                    <a:pt x="119" y="152"/>
                  </a:moveTo>
                  <a:cubicBezTo>
                    <a:pt x="107" y="152"/>
                    <a:pt x="107" y="152"/>
                    <a:pt x="107" y="152"/>
                  </a:cubicBezTo>
                  <a:cubicBezTo>
                    <a:pt x="107" y="156"/>
                    <a:pt x="107" y="156"/>
                    <a:pt x="107" y="156"/>
                  </a:cubicBezTo>
                  <a:cubicBezTo>
                    <a:pt x="106" y="162"/>
                    <a:pt x="103" y="168"/>
                    <a:pt x="99" y="174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106" y="185"/>
                    <a:pt x="106" y="185"/>
                    <a:pt x="106" y="185"/>
                  </a:cubicBezTo>
                  <a:cubicBezTo>
                    <a:pt x="100" y="191"/>
                    <a:pt x="100" y="191"/>
                    <a:pt x="100" y="191"/>
                  </a:cubicBezTo>
                  <a:cubicBezTo>
                    <a:pt x="92" y="182"/>
                    <a:pt x="92" y="182"/>
                    <a:pt x="92" y="182"/>
                  </a:cubicBezTo>
                  <a:cubicBezTo>
                    <a:pt x="89" y="184"/>
                    <a:pt x="89" y="184"/>
                    <a:pt x="89" y="184"/>
                  </a:cubicBezTo>
                  <a:cubicBezTo>
                    <a:pt x="84" y="188"/>
                    <a:pt x="78" y="190"/>
                    <a:pt x="71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8" y="204"/>
                    <a:pt x="68" y="204"/>
                    <a:pt x="68" y="204"/>
                  </a:cubicBezTo>
                  <a:cubicBezTo>
                    <a:pt x="60" y="204"/>
                    <a:pt x="60" y="204"/>
                    <a:pt x="60" y="204"/>
                  </a:cubicBezTo>
                  <a:cubicBezTo>
                    <a:pt x="60" y="192"/>
                    <a:pt x="60" y="192"/>
                    <a:pt x="60" y="192"/>
                  </a:cubicBezTo>
                  <a:cubicBezTo>
                    <a:pt x="56" y="191"/>
                    <a:pt x="56" y="191"/>
                    <a:pt x="56" y="191"/>
                  </a:cubicBezTo>
                  <a:cubicBezTo>
                    <a:pt x="50" y="190"/>
                    <a:pt x="44" y="188"/>
                    <a:pt x="38" y="184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27" y="191"/>
                    <a:pt x="27" y="191"/>
                    <a:pt x="27" y="191"/>
                  </a:cubicBezTo>
                  <a:cubicBezTo>
                    <a:pt x="21" y="185"/>
                    <a:pt x="21" y="185"/>
                    <a:pt x="21" y="185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4" y="168"/>
                    <a:pt x="22" y="162"/>
                    <a:pt x="21" y="156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1" y="141"/>
                    <a:pt x="21" y="141"/>
                    <a:pt x="21" y="141"/>
                  </a:cubicBezTo>
                  <a:cubicBezTo>
                    <a:pt x="22" y="134"/>
                    <a:pt x="24" y="128"/>
                    <a:pt x="28" y="123"/>
                  </a:cubicBezTo>
                  <a:cubicBezTo>
                    <a:pt x="30" y="120"/>
                    <a:pt x="30" y="120"/>
                    <a:pt x="30" y="120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7" y="106"/>
                    <a:pt x="27" y="106"/>
                    <a:pt x="27" y="106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44" y="109"/>
                    <a:pt x="50" y="106"/>
                    <a:pt x="56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8" y="93"/>
                    <a:pt x="68" y="93"/>
                    <a:pt x="68" y="93"/>
                  </a:cubicBezTo>
                  <a:cubicBezTo>
                    <a:pt x="68" y="105"/>
                    <a:pt x="68" y="105"/>
                    <a:pt x="68" y="105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8" y="106"/>
                    <a:pt x="84" y="109"/>
                    <a:pt x="89" y="113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97" y="120"/>
                    <a:pt x="97" y="120"/>
                    <a:pt x="97" y="120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3" y="128"/>
                    <a:pt x="106" y="134"/>
                    <a:pt x="107" y="141"/>
                  </a:cubicBezTo>
                  <a:cubicBezTo>
                    <a:pt x="107" y="144"/>
                    <a:pt x="107" y="144"/>
                    <a:pt x="107" y="144"/>
                  </a:cubicBezTo>
                  <a:cubicBezTo>
                    <a:pt x="119" y="144"/>
                    <a:pt x="119" y="144"/>
                    <a:pt x="119" y="144"/>
                  </a:cubicBezTo>
                  <a:lnTo>
                    <a:pt x="119" y="152"/>
                  </a:lnTo>
                  <a:close/>
                  <a:moveTo>
                    <a:pt x="64" y="132"/>
                  </a:moveTo>
                  <a:cubicBezTo>
                    <a:pt x="55" y="132"/>
                    <a:pt x="48" y="140"/>
                    <a:pt x="48" y="148"/>
                  </a:cubicBezTo>
                  <a:cubicBezTo>
                    <a:pt x="48" y="157"/>
                    <a:pt x="55" y="164"/>
                    <a:pt x="64" y="164"/>
                  </a:cubicBezTo>
                  <a:cubicBezTo>
                    <a:pt x="72" y="164"/>
                    <a:pt x="80" y="157"/>
                    <a:pt x="80" y="148"/>
                  </a:cubicBezTo>
                  <a:cubicBezTo>
                    <a:pt x="80" y="140"/>
                    <a:pt x="72" y="132"/>
                    <a:pt x="64" y="132"/>
                  </a:cubicBezTo>
                  <a:close/>
                  <a:moveTo>
                    <a:pt x="64" y="156"/>
                  </a:moveTo>
                  <a:cubicBezTo>
                    <a:pt x="59" y="156"/>
                    <a:pt x="56" y="153"/>
                    <a:pt x="56" y="148"/>
                  </a:cubicBezTo>
                  <a:cubicBezTo>
                    <a:pt x="56" y="144"/>
                    <a:pt x="59" y="140"/>
                    <a:pt x="64" y="140"/>
                  </a:cubicBezTo>
                  <a:cubicBezTo>
                    <a:pt x="68" y="140"/>
                    <a:pt x="72" y="144"/>
                    <a:pt x="72" y="148"/>
                  </a:cubicBezTo>
                  <a:cubicBezTo>
                    <a:pt x="72" y="153"/>
                    <a:pt x="68" y="156"/>
                    <a:pt x="64" y="156"/>
                  </a:cubicBezTo>
                  <a:close/>
                  <a:moveTo>
                    <a:pt x="219" y="65"/>
                  </a:moveTo>
                  <a:cubicBezTo>
                    <a:pt x="232" y="62"/>
                    <a:pt x="232" y="62"/>
                    <a:pt x="232" y="62"/>
                  </a:cubicBezTo>
                  <a:cubicBezTo>
                    <a:pt x="227" y="39"/>
                    <a:pt x="227" y="39"/>
                    <a:pt x="227" y="39"/>
                  </a:cubicBezTo>
                  <a:cubicBezTo>
                    <a:pt x="214" y="42"/>
                    <a:pt x="214" y="42"/>
                    <a:pt x="214" y="42"/>
                  </a:cubicBezTo>
                  <a:cubicBezTo>
                    <a:pt x="211" y="37"/>
                    <a:pt x="208" y="32"/>
                    <a:pt x="204" y="28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191" y="4"/>
                    <a:pt x="191" y="4"/>
                    <a:pt x="191" y="4"/>
                  </a:cubicBezTo>
                  <a:cubicBezTo>
                    <a:pt x="184" y="16"/>
                    <a:pt x="184" y="16"/>
                    <a:pt x="184" y="16"/>
                  </a:cubicBezTo>
                  <a:cubicBezTo>
                    <a:pt x="178" y="14"/>
                    <a:pt x="173" y="13"/>
                    <a:pt x="167" y="13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4" y="18"/>
                    <a:pt x="144" y="18"/>
                    <a:pt x="144" y="18"/>
                  </a:cubicBezTo>
                  <a:cubicBezTo>
                    <a:pt x="139" y="21"/>
                    <a:pt x="135" y="24"/>
                    <a:pt x="131" y="28"/>
                  </a:cubicBezTo>
                  <a:cubicBezTo>
                    <a:pt x="119" y="21"/>
                    <a:pt x="119" y="21"/>
                    <a:pt x="119" y="2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6" y="53"/>
                    <a:pt x="116" y="59"/>
                    <a:pt x="115" y="64"/>
                  </a:cubicBezTo>
                  <a:cubicBezTo>
                    <a:pt x="102" y="67"/>
                    <a:pt x="102" y="67"/>
                    <a:pt x="102" y="67"/>
                  </a:cubicBezTo>
                  <a:cubicBezTo>
                    <a:pt x="108" y="91"/>
                    <a:pt x="108" y="91"/>
                    <a:pt x="108" y="91"/>
                  </a:cubicBezTo>
                  <a:cubicBezTo>
                    <a:pt x="121" y="88"/>
                    <a:pt x="121" y="88"/>
                    <a:pt x="121" y="88"/>
                  </a:cubicBezTo>
                  <a:cubicBezTo>
                    <a:pt x="123" y="93"/>
                    <a:pt x="127" y="97"/>
                    <a:pt x="130" y="101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44" y="125"/>
                    <a:pt x="144" y="125"/>
                    <a:pt x="144" y="125"/>
                  </a:cubicBezTo>
                  <a:cubicBezTo>
                    <a:pt x="151" y="114"/>
                    <a:pt x="151" y="114"/>
                    <a:pt x="151" y="114"/>
                  </a:cubicBezTo>
                  <a:cubicBezTo>
                    <a:pt x="156" y="115"/>
                    <a:pt x="161" y="116"/>
                    <a:pt x="167" y="116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93" y="124"/>
                    <a:pt x="193" y="124"/>
                    <a:pt x="193" y="124"/>
                  </a:cubicBezTo>
                  <a:cubicBezTo>
                    <a:pt x="190" y="111"/>
                    <a:pt x="190" y="111"/>
                    <a:pt x="190" y="111"/>
                  </a:cubicBezTo>
                  <a:cubicBezTo>
                    <a:pt x="195" y="109"/>
                    <a:pt x="200" y="105"/>
                    <a:pt x="204" y="101"/>
                  </a:cubicBezTo>
                  <a:cubicBezTo>
                    <a:pt x="215" y="109"/>
                    <a:pt x="215" y="109"/>
                    <a:pt x="215" y="109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16" y="81"/>
                    <a:pt x="216" y="81"/>
                    <a:pt x="216" y="81"/>
                  </a:cubicBezTo>
                  <a:cubicBezTo>
                    <a:pt x="218" y="76"/>
                    <a:pt x="219" y="70"/>
                    <a:pt x="219" y="65"/>
                  </a:cubicBezTo>
                  <a:close/>
                  <a:moveTo>
                    <a:pt x="217" y="91"/>
                  </a:moveTo>
                  <a:cubicBezTo>
                    <a:pt x="212" y="98"/>
                    <a:pt x="212" y="98"/>
                    <a:pt x="212" y="98"/>
                  </a:cubicBezTo>
                  <a:cubicBezTo>
                    <a:pt x="202" y="91"/>
                    <a:pt x="202" y="91"/>
                    <a:pt x="202" y="91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6" y="99"/>
                    <a:pt x="190" y="103"/>
                    <a:pt x="184" y="105"/>
                  </a:cubicBezTo>
                  <a:cubicBezTo>
                    <a:pt x="181" y="106"/>
                    <a:pt x="181" y="106"/>
                    <a:pt x="181" y="106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76" y="120"/>
                    <a:pt x="176" y="120"/>
                    <a:pt x="176" y="120"/>
                  </a:cubicBezTo>
                  <a:cubicBezTo>
                    <a:pt x="173" y="108"/>
                    <a:pt x="173" y="108"/>
                    <a:pt x="173" y="108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3" y="109"/>
                    <a:pt x="157" y="108"/>
                    <a:pt x="151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1" y="114"/>
                    <a:pt x="141" y="114"/>
                    <a:pt x="141" y="114"/>
                  </a:cubicBezTo>
                  <a:cubicBezTo>
                    <a:pt x="134" y="110"/>
                    <a:pt x="134" y="110"/>
                    <a:pt x="134" y="11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38" y="97"/>
                    <a:pt x="138" y="97"/>
                    <a:pt x="138" y="97"/>
                  </a:cubicBezTo>
                  <a:cubicBezTo>
                    <a:pt x="133" y="93"/>
                    <a:pt x="129" y="88"/>
                    <a:pt x="127" y="82"/>
                  </a:cubicBezTo>
                  <a:cubicBezTo>
                    <a:pt x="126" y="78"/>
                    <a:pt x="126" y="78"/>
                    <a:pt x="126" y="78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67"/>
                    <a:pt x="124" y="67"/>
                    <a:pt x="124" y="67"/>
                  </a:cubicBezTo>
                  <a:cubicBezTo>
                    <a:pt x="123" y="61"/>
                    <a:pt x="124" y="54"/>
                    <a:pt x="127" y="48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9" y="31"/>
                    <a:pt x="144" y="27"/>
                    <a:pt x="150" y="24"/>
                  </a:cubicBezTo>
                  <a:cubicBezTo>
                    <a:pt x="153" y="23"/>
                    <a:pt x="153" y="23"/>
                    <a:pt x="153" y="23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5" y="21"/>
                    <a:pt x="165" y="21"/>
                    <a:pt x="165" y="21"/>
                  </a:cubicBezTo>
                  <a:cubicBezTo>
                    <a:pt x="171" y="21"/>
                    <a:pt x="178" y="22"/>
                    <a:pt x="184" y="24"/>
                  </a:cubicBezTo>
                  <a:cubicBezTo>
                    <a:pt x="187" y="26"/>
                    <a:pt x="187" y="26"/>
                    <a:pt x="187" y="26"/>
                  </a:cubicBezTo>
                  <a:cubicBezTo>
                    <a:pt x="193" y="15"/>
                    <a:pt x="193" y="15"/>
                    <a:pt x="193" y="15"/>
                  </a:cubicBezTo>
                  <a:cubicBezTo>
                    <a:pt x="200" y="20"/>
                    <a:pt x="200" y="20"/>
                    <a:pt x="200" y="20"/>
                  </a:cubicBezTo>
                  <a:cubicBezTo>
                    <a:pt x="194" y="30"/>
                    <a:pt x="194" y="30"/>
                    <a:pt x="194" y="30"/>
                  </a:cubicBezTo>
                  <a:cubicBezTo>
                    <a:pt x="196" y="32"/>
                    <a:pt x="196" y="32"/>
                    <a:pt x="196" y="32"/>
                  </a:cubicBezTo>
                  <a:cubicBezTo>
                    <a:pt x="201" y="36"/>
                    <a:pt x="205" y="42"/>
                    <a:pt x="208" y="48"/>
                  </a:cubicBezTo>
                  <a:cubicBezTo>
                    <a:pt x="209" y="51"/>
                    <a:pt x="209" y="51"/>
                    <a:pt x="209" y="51"/>
                  </a:cubicBezTo>
                  <a:cubicBezTo>
                    <a:pt x="221" y="48"/>
                    <a:pt x="221" y="48"/>
                    <a:pt x="221" y="48"/>
                  </a:cubicBezTo>
                  <a:cubicBezTo>
                    <a:pt x="222" y="56"/>
                    <a:pt x="222" y="56"/>
                    <a:pt x="222" y="56"/>
                  </a:cubicBezTo>
                  <a:cubicBezTo>
                    <a:pt x="211" y="59"/>
                    <a:pt x="211" y="59"/>
                    <a:pt x="211" y="59"/>
                  </a:cubicBezTo>
                  <a:cubicBezTo>
                    <a:pt x="211" y="62"/>
                    <a:pt x="211" y="62"/>
                    <a:pt x="211" y="62"/>
                  </a:cubicBezTo>
                  <a:cubicBezTo>
                    <a:pt x="211" y="69"/>
                    <a:pt x="210" y="75"/>
                    <a:pt x="208" y="81"/>
                  </a:cubicBezTo>
                  <a:cubicBezTo>
                    <a:pt x="206" y="84"/>
                    <a:pt x="206" y="84"/>
                    <a:pt x="206" y="84"/>
                  </a:cubicBezTo>
                  <a:lnTo>
                    <a:pt x="217" y="91"/>
                  </a:lnTo>
                  <a:close/>
                  <a:moveTo>
                    <a:pt x="167" y="49"/>
                  </a:moveTo>
                  <a:cubicBezTo>
                    <a:pt x="166" y="49"/>
                    <a:pt x="165" y="49"/>
                    <a:pt x="164" y="49"/>
                  </a:cubicBezTo>
                  <a:cubicBezTo>
                    <a:pt x="155" y="51"/>
                    <a:pt x="150" y="60"/>
                    <a:pt x="152" y="68"/>
                  </a:cubicBezTo>
                  <a:cubicBezTo>
                    <a:pt x="153" y="76"/>
                    <a:pt x="160" y="81"/>
                    <a:pt x="167" y="81"/>
                  </a:cubicBezTo>
                  <a:cubicBezTo>
                    <a:pt x="168" y="81"/>
                    <a:pt x="170" y="80"/>
                    <a:pt x="171" y="80"/>
                  </a:cubicBezTo>
                  <a:cubicBezTo>
                    <a:pt x="175" y="79"/>
                    <a:pt x="178" y="77"/>
                    <a:pt x="181" y="73"/>
                  </a:cubicBezTo>
                  <a:cubicBezTo>
                    <a:pt x="183" y="70"/>
                    <a:pt x="184" y="65"/>
                    <a:pt x="183" y="61"/>
                  </a:cubicBezTo>
                  <a:cubicBezTo>
                    <a:pt x="181" y="54"/>
                    <a:pt x="175" y="49"/>
                    <a:pt x="167" y="49"/>
                  </a:cubicBezTo>
                  <a:close/>
                  <a:moveTo>
                    <a:pt x="174" y="69"/>
                  </a:moveTo>
                  <a:cubicBezTo>
                    <a:pt x="173" y="71"/>
                    <a:pt x="171" y="72"/>
                    <a:pt x="169" y="72"/>
                  </a:cubicBezTo>
                  <a:cubicBezTo>
                    <a:pt x="165" y="73"/>
                    <a:pt x="160" y="71"/>
                    <a:pt x="159" y="66"/>
                  </a:cubicBezTo>
                  <a:cubicBezTo>
                    <a:pt x="158" y="62"/>
                    <a:pt x="161" y="58"/>
                    <a:pt x="165" y="57"/>
                  </a:cubicBezTo>
                  <a:cubicBezTo>
                    <a:pt x="166" y="57"/>
                    <a:pt x="167" y="57"/>
                    <a:pt x="167" y="57"/>
                  </a:cubicBezTo>
                  <a:cubicBezTo>
                    <a:pt x="171" y="57"/>
                    <a:pt x="174" y="59"/>
                    <a:pt x="175" y="63"/>
                  </a:cubicBezTo>
                  <a:cubicBezTo>
                    <a:pt x="175" y="65"/>
                    <a:pt x="175" y="67"/>
                    <a:pt x="174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15" name="Group 52">
              <a:extLst>
                <a:ext uri="{FF2B5EF4-FFF2-40B4-BE49-F238E27FC236}">
                  <a16:creationId xmlns:a16="http://schemas.microsoft.com/office/drawing/2014/main" id="{1B349619-C128-4791-A90E-67CB937B6418}"/>
                </a:ext>
              </a:extLst>
            </p:cNvPr>
            <p:cNvGrpSpPr/>
            <p:nvPr/>
          </p:nvGrpSpPr>
          <p:grpSpPr>
            <a:xfrm>
              <a:off x="3932927" y="5099719"/>
              <a:ext cx="1953058" cy="819610"/>
              <a:chOff x="1628338" y="2917873"/>
              <a:chExt cx="1953058" cy="819610"/>
            </a:xfrm>
          </p:grpSpPr>
          <p:sp>
            <p:nvSpPr>
              <p:cNvPr id="116" name="TextBox 53">
                <a:extLst>
                  <a:ext uri="{FF2B5EF4-FFF2-40B4-BE49-F238E27FC236}">
                    <a16:creationId xmlns:a16="http://schemas.microsoft.com/office/drawing/2014/main" id="{6EE20F34-FC59-4661-BD03-354291F5D1EA}"/>
                  </a:ext>
                </a:extLst>
              </p:cNvPr>
              <p:cNvSpPr txBox="1"/>
              <p:nvPr/>
            </p:nvSpPr>
            <p:spPr>
              <a:xfrm>
                <a:off x="1863284" y="3183485"/>
                <a:ext cx="148316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互联网的数据存储在哪里？怎么样存储互联网数据呢？</a:t>
                </a:r>
                <a:endParaRPr lang="en-US" sz="10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17" name="TextBox 54">
                <a:extLst>
                  <a:ext uri="{FF2B5EF4-FFF2-40B4-BE49-F238E27FC236}">
                    <a16:creationId xmlns:a16="http://schemas.microsoft.com/office/drawing/2014/main" id="{9A46323A-F636-4BF6-9C09-080B4C534A3B}"/>
                  </a:ext>
                </a:extLst>
              </p:cNvPr>
              <p:cNvSpPr txBox="1"/>
              <p:nvPr/>
            </p:nvSpPr>
            <p:spPr>
              <a:xfrm>
                <a:off x="1628338" y="2917873"/>
                <a:ext cx="19530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06</a:t>
                </a:r>
                <a:r>
                  <a:rPr lang="zh-CN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数据库！</a:t>
                </a:r>
                <a:endPara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119" name="Group 10">
            <a:extLst>
              <a:ext uri="{FF2B5EF4-FFF2-40B4-BE49-F238E27FC236}">
                <a16:creationId xmlns:a16="http://schemas.microsoft.com/office/drawing/2014/main" id="{86CDDD05-0B1C-4BD4-8F1A-B0449B9CCFA3}"/>
              </a:ext>
            </a:extLst>
          </p:cNvPr>
          <p:cNvGrpSpPr/>
          <p:nvPr/>
        </p:nvGrpSpPr>
        <p:grpSpPr>
          <a:xfrm>
            <a:off x="6306016" y="4214775"/>
            <a:ext cx="1953058" cy="1440886"/>
            <a:chOff x="6306016" y="4478443"/>
            <a:chExt cx="1953058" cy="1440886"/>
          </a:xfrm>
        </p:grpSpPr>
        <p:sp>
          <p:nvSpPr>
            <p:cNvPr id="120" name="Freeform 132">
              <a:extLst>
                <a:ext uri="{FF2B5EF4-FFF2-40B4-BE49-F238E27FC236}">
                  <a16:creationId xmlns:a16="http://schemas.microsoft.com/office/drawing/2014/main" id="{3752B553-DFC2-41F4-AD1D-6D5DD9D970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5748" y="4478443"/>
              <a:ext cx="333595" cy="474055"/>
            </a:xfrm>
            <a:custGeom>
              <a:avLst/>
              <a:gdLst>
                <a:gd name="T0" fmla="*/ 78 w 160"/>
                <a:gd name="T1" fmla="*/ 0 h 228"/>
                <a:gd name="T2" fmla="*/ 4 w 160"/>
                <a:gd name="T3" fmla="*/ 56 h 228"/>
                <a:gd name="T4" fmla="*/ 0 w 160"/>
                <a:gd name="T5" fmla="*/ 79 h 228"/>
                <a:gd name="T6" fmla="*/ 27 w 160"/>
                <a:gd name="T7" fmla="*/ 135 h 228"/>
                <a:gd name="T8" fmla="*/ 30 w 160"/>
                <a:gd name="T9" fmla="*/ 137 h 228"/>
                <a:gd name="T10" fmla="*/ 49 w 160"/>
                <a:gd name="T11" fmla="*/ 165 h 228"/>
                <a:gd name="T12" fmla="*/ 58 w 160"/>
                <a:gd name="T13" fmla="*/ 165 h 228"/>
                <a:gd name="T14" fmla="*/ 35 w 160"/>
                <a:gd name="T15" fmla="*/ 131 h 228"/>
                <a:gd name="T16" fmla="*/ 32 w 160"/>
                <a:gd name="T17" fmla="*/ 129 h 228"/>
                <a:gd name="T18" fmla="*/ 8 w 160"/>
                <a:gd name="T19" fmla="*/ 79 h 228"/>
                <a:gd name="T20" fmla="*/ 11 w 160"/>
                <a:gd name="T21" fmla="*/ 58 h 228"/>
                <a:gd name="T22" fmla="*/ 78 w 160"/>
                <a:gd name="T23" fmla="*/ 8 h 228"/>
                <a:gd name="T24" fmla="*/ 152 w 160"/>
                <a:gd name="T25" fmla="*/ 77 h 228"/>
                <a:gd name="T26" fmla="*/ 148 w 160"/>
                <a:gd name="T27" fmla="*/ 99 h 228"/>
                <a:gd name="T28" fmla="*/ 136 w 160"/>
                <a:gd name="T29" fmla="*/ 121 h 228"/>
                <a:gd name="T30" fmla="*/ 121 w 160"/>
                <a:gd name="T31" fmla="*/ 135 h 228"/>
                <a:gd name="T32" fmla="*/ 120 w 160"/>
                <a:gd name="T33" fmla="*/ 135 h 228"/>
                <a:gd name="T34" fmla="*/ 99 w 160"/>
                <a:gd name="T35" fmla="*/ 181 h 228"/>
                <a:gd name="T36" fmla="*/ 108 w 160"/>
                <a:gd name="T37" fmla="*/ 181 h 228"/>
                <a:gd name="T38" fmla="*/ 126 w 160"/>
                <a:gd name="T39" fmla="*/ 141 h 228"/>
                <a:gd name="T40" fmla="*/ 143 w 160"/>
                <a:gd name="T41" fmla="*/ 126 h 228"/>
                <a:gd name="T42" fmla="*/ 156 w 160"/>
                <a:gd name="T43" fmla="*/ 102 h 228"/>
                <a:gd name="T44" fmla="*/ 160 w 160"/>
                <a:gd name="T45" fmla="*/ 77 h 228"/>
                <a:gd name="T46" fmla="*/ 78 w 160"/>
                <a:gd name="T47" fmla="*/ 0 h 228"/>
                <a:gd name="T48" fmla="*/ 105 w 160"/>
                <a:gd name="T49" fmla="*/ 188 h 228"/>
                <a:gd name="T50" fmla="*/ 54 w 160"/>
                <a:gd name="T51" fmla="*/ 175 h 228"/>
                <a:gd name="T52" fmla="*/ 49 w 160"/>
                <a:gd name="T53" fmla="*/ 178 h 228"/>
                <a:gd name="T54" fmla="*/ 52 w 160"/>
                <a:gd name="T55" fmla="*/ 183 h 228"/>
                <a:gd name="T56" fmla="*/ 103 w 160"/>
                <a:gd name="T57" fmla="*/ 196 h 228"/>
                <a:gd name="T58" fmla="*/ 104 w 160"/>
                <a:gd name="T59" fmla="*/ 196 h 228"/>
                <a:gd name="T60" fmla="*/ 108 w 160"/>
                <a:gd name="T61" fmla="*/ 193 h 228"/>
                <a:gd name="T62" fmla="*/ 105 w 160"/>
                <a:gd name="T63" fmla="*/ 188 h 228"/>
                <a:gd name="T64" fmla="*/ 105 w 160"/>
                <a:gd name="T65" fmla="*/ 204 h 228"/>
                <a:gd name="T66" fmla="*/ 54 w 160"/>
                <a:gd name="T67" fmla="*/ 191 h 228"/>
                <a:gd name="T68" fmla="*/ 49 w 160"/>
                <a:gd name="T69" fmla="*/ 194 h 228"/>
                <a:gd name="T70" fmla="*/ 52 w 160"/>
                <a:gd name="T71" fmla="*/ 199 h 228"/>
                <a:gd name="T72" fmla="*/ 103 w 160"/>
                <a:gd name="T73" fmla="*/ 212 h 228"/>
                <a:gd name="T74" fmla="*/ 104 w 160"/>
                <a:gd name="T75" fmla="*/ 212 h 228"/>
                <a:gd name="T76" fmla="*/ 108 w 160"/>
                <a:gd name="T77" fmla="*/ 209 h 228"/>
                <a:gd name="T78" fmla="*/ 105 w 160"/>
                <a:gd name="T79" fmla="*/ 204 h 228"/>
                <a:gd name="T80" fmla="*/ 105 w 160"/>
                <a:gd name="T81" fmla="*/ 220 h 228"/>
                <a:gd name="T82" fmla="*/ 54 w 160"/>
                <a:gd name="T83" fmla="*/ 207 h 228"/>
                <a:gd name="T84" fmla="*/ 49 w 160"/>
                <a:gd name="T85" fmla="*/ 210 h 228"/>
                <a:gd name="T86" fmla="*/ 52 w 160"/>
                <a:gd name="T87" fmla="*/ 215 h 228"/>
                <a:gd name="T88" fmla="*/ 103 w 160"/>
                <a:gd name="T89" fmla="*/ 228 h 228"/>
                <a:gd name="T90" fmla="*/ 104 w 160"/>
                <a:gd name="T91" fmla="*/ 228 h 228"/>
                <a:gd name="T92" fmla="*/ 108 w 160"/>
                <a:gd name="T93" fmla="*/ 225 h 228"/>
                <a:gd name="T94" fmla="*/ 105 w 160"/>
                <a:gd name="T95" fmla="*/ 22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60" h="228">
                  <a:moveTo>
                    <a:pt x="78" y="0"/>
                  </a:moveTo>
                  <a:cubicBezTo>
                    <a:pt x="44" y="0"/>
                    <a:pt x="13" y="23"/>
                    <a:pt x="4" y="56"/>
                  </a:cubicBezTo>
                  <a:cubicBezTo>
                    <a:pt x="1" y="63"/>
                    <a:pt x="0" y="71"/>
                    <a:pt x="0" y="79"/>
                  </a:cubicBezTo>
                  <a:cubicBezTo>
                    <a:pt x="0" y="112"/>
                    <a:pt x="15" y="125"/>
                    <a:pt x="27" y="135"/>
                  </a:cubicBezTo>
                  <a:cubicBezTo>
                    <a:pt x="28" y="136"/>
                    <a:pt x="29" y="137"/>
                    <a:pt x="30" y="137"/>
                  </a:cubicBezTo>
                  <a:cubicBezTo>
                    <a:pt x="39" y="145"/>
                    <a:pt x="46" y="152"/>
                    <a:pt x="49" y="165"/>
                  </a:cubicBezTo>
                  <a:cubicBezTo>
                    <a:pt x="58" y="165"/>
                    <a:pt x="58" y="165"/>
                    <a:pt x="58" y="165"/>
                  </a:cubicBezTo>
                  <a:cubicBezTo>
                    <a:pt x="54" y="149"/>
                    <a:pt x="45" y="140"/>
                    <a:pt x="35" y="131"/>
                  </a:cubicBezTo>
                  <a:cubicBezTo>
                    <a:pt x="34" y="130"/>
                    <a:pt x="33" y="130"/>
                    <a:pt x="32" y="129"/>
                  </a:cubicBezTo>
                  <a:cubicBezTo>
                    <a:pt x="21" y="119"/>
                    <a:pt x="8" y="108"/>
                    <a:pt x="8" y="79"/>
                  </a:cubicBezTo>
                  <a:cubicBezTo>
                    <a:pt x="8" y="72"/>
                    <a:pt x="9" y="65"/>
                    <a:pt x="11" y="58"/>
                  </a:cubicBezTo>
                  <a:cubicBezTo>
                    <a:pt x="20" y="29"/>
                    <a:pt x="47" y="8"/>
                    <a:pt x="78" y="8"/>
                  </a:cubicBezTo>
                  <a:cubicBezTo>
                    <a:pt x="117" y="8"/>
                    <a:pt x="152" y="40"/>
                    <a:pt x="152" y="77"/>
                  </a:cubicBezTo>
                  <a:cubicBezTo>
                    <a:pt x="152" y="85"/>
                    <a:pt x="151" y="92"/>
                    <a:pt x="148" y="99"/>
                  </a:cubicBezTo>
                  <a:cubicBezTo>
                    <a:pt x="146" y="107"/>
                    <a:pt x="142" y="114"/>
                    <a:pt x="136" y="121"/>
                  </a:cubicBezTo>
                  <a:cubicBezTo>
                    <a:pt x="132" y="126"/>
                    <a:pt x="127" y="131"/>
                    <a:pt x="121" y="135"/>
                  </a:cubicBezTo>
                  <a:cubicBezTo>
                    <a:pt x="120" y="135"/>
                    <a:pt x="120" y="135"/>
                    <a:pt x="120" y="135"/>
                  </a:cubicBezTo>
                  <a:cubicBezTo>
                    <a:pt x="105" y="149"/>
                    <a:pt x="106" y="162"/>
                    <a:pt x="99" y="181"/>
                  </a:cubicBezTo>
                  <a:cubicBezTo>
                    <a:pt x="108" y="181"/>
                    <a:pt x="108" y="181"/>
                    <a:pt x="108" y="181"/>
                  </a:cubicBezTo>
                  <a:cubicBezTo>
                    <a:pt x="115" y="164"/>
                    <a:pt x="111" y="154"/>
                    <a:pt x="126" y="141"/>
                  </a:cubicBezTo>
                  <a:cubicBezTo>
                    <a:pt x="132" y="137"/>
                    <a:pt x="138" y="132"/>
                    <a:pt x="143" y="126"/>
                  </a:cubicBezTo>
                  <a:cubicBezTo>
                    <a:pt x="149" y="119"/>
                    <a:pt x="153" y="111"/>
                    <a:pt x="156" y="102"/>
                  </a:cubicBezTo>
                  <a:cubicBezTo>
                    <a:pt x="159" y="94"/>
                    <a:pt x="160" y="85"/>
                    <a:pt x="160" y="77"/>
                  </a:cubicBezTo>
                  <a:cubicBezTo>
                    <a:pt x="160" y="35"/>
                    <a:pt x="123" y="0"/>
                    <a:pt x="78" y="0"/>
                  </a:cubicBezTo>
                  <a:close/>
                  <a:moveTo>
                    <a:pt x="105" y="188"/>
                  </a:moveTo>
                  <a:cubicBezTo>
                    <a:pt x="54" y="175"/>
                    <a:pt x="54" y="175"/>
                    <a:pt x="54" y="175"/>
                  </a:cubicBezTo>
                  <a:cubicBezTo>
                    <a:pt x="52" y="174"/>
                    <a:pt x="50" y="176"/>
                    <a:pt x="49" y="178"/>
                  </a:cubicBezTo>
                  <a:cubicBezTo>
                    <a:pt x="49" y="180"/>
                    <a:pt x="50" y="182"/>
                    <a:pt x="52" y="183"/>
                  </a:cubicBezTo>
                  <a:cubicBezTo>
                    <a:pt x="103" y="196"/>
                    <a:pt x="103" y="196"/>
                    <a:pt x="103" y="196"/>
                  </a:cubicBezTo>
                  <a:cubicBezTo>
                    <a:pt x="103" y="196"/>
                    <a:pt x="103" y="196"/>
                    <a:pt x="104" y="196"/>
                  </a:cubicBezTo>
                  <a:cubicBezTo>
                    <a:pt x="106" y="196"/>
                    <a:pt x="107" y="195"/>
                    <a:pt x="108" y="193"/>
                  </a:cubicBezTo>
                  <a:cubicBezTo>
                    <a:pt x="108" y="191"/>
                    <a:pt x="107" y="189"/>
                    <a:pt x="105" y="188"/>
                  </a:cubicBezTo>
                  <a:close/>
                  <a:moveTo>
                    <a:pt x="105" y="204"/>
                  </a:moveTo>
                  <a:cubicBezTo>
                    <a:pt x="54" y="191"/>
                    <a:pt x="54" y="191"/>
                    <a:pt x="54" y="191"/>
                  </a:cubicBezTo>
                  <a:cubicBezTo>
                    <a:pt x="52" y="190"/>
                    <a:pt x="50" y="192"/>
                    <a:pt x="49" y="194"/>
                  </a:cubicBezTo>
                  <a:cubicBezTo>
                    <a:pt x="49" y="196"/>
                    <a:pt x="50" y="198"/>
                    <a:pt x="52" y="199"/>
                  </a:cubicBezTo>
                  <a:cubicBezTo>
                    <a:pt x="103" y="212"/>
                    <a:pt x="103" y="212"/>
                    <a:pt x="103" y="212"/>
                  </a:cubicBezTo>
                  <a:cubicBezTo>
                    <a:pt x="103" y="212"/>
                    <a:pt x="103" y="212"/>
                    <a:pt x="104" y="212"/>
                  </a:cubicBezTo>
                  <a:cubicBezTo>
                    <a:pt x="106" y="212"/>
                    <a:pt x="107" y="211"/>
                    <a:pt x="108" y="209"/>
                  </a:cubicBezTo>
                  <a:cubicBezTo>
                    <a:pt x="108" y="207"/>
                    <a:pt x="107" y="205"/>
                    <a:pt x="105" y="204"/>
                  </a:cubicBezTo>
                  <a:close/>
                  <a:moveTo>
                    <a:pt x="105" y="220"/>
                  </a:moveTo>
                  <a:cubicBezTo>
                    <a:pt x="54" y="207"/>
                    <a:pt x="54" y="207"/>
                    <a:pt x="54" y="207"/>
                  </a:cubicBezTo>
                  <a:cubicBezTo>
                    <a:pt x="52" y="207"/>
                    <a:pt x="50" y="208"/>
                    <a:pt x="49" y="210"/>
                  </a:cubicBezTo>
                  <a:cubicBezTo>
                    <a:pt x="49" y="212"/>
                    <a:pt x="50" y="214"/>
                    <a:pt x="52" y="215"/>
                  </a:cubicBezTo>
                  <a:cubicBezTo>
                    <a:pt x="103" y="228"/>
                    <a:pt x="103" y="228"/>
                    <a:pt x="103" y="228"/>
                  </a:cubicBezTo>
                  <a:cubicBezTo>
                    <a:pt x="103" y="228"/>
                    <a:pt x="103" y="228"/>
                    <a:pt x="104" y="228"/>
                  </a:cubicBezTo>
                  <a:cubicBezTo>
                    <a:pt x="106" y="228"/>
                    <a:pt x="107" y="227"/>
                    <a:pt x="108" y="225"/>
                  </a:cubicBezTo>
                  <a:cubicBezTo>
                    <a:pt x="108" y="223"/>
                    <a:pt x="107" y="221"/>
                    <a:pt x="105" y="2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21" name="Group 56">
              <a:extLst>
                <a:ext uri="{FF2B5EF4-FFF2-40B4-BE49-F238E27FC236}">
                  <a16:creationId xmlns:a16="http://schemas.microsoft.com/office/drawing/2014/main" id="{C0B90041-8299-49FF-905C-BBE367F500F0}"/>
                </a:ext>
              </a:extLst>
            </p:cNvPr>
            <p:cNvGrpSpPr/>
            <p:nvPr/>
          </p:nvGrpSpPr>
          <p:grpSpPr>
            <a:xfrm>
              <a:off x="6306016" y="5099719"/>
              <a:ext cx="1953058" cy="819610"/>
              <a:chOff x="1628338" y="2917873"/>
              <a:chExt cx="1953058" cy="819610"/>
            </a:xfrm>
          </p:grpSpPr>
          <p:sp>
            <p:nvSpPr>
              <p:cNvPr id="122" name="TextBox 57">
                <a:extLst>
                  <a:ext uri="{FF2B5EF4-FFF2-40B4-BE49-F238E27FC236}">
                    <a16:creationId xmlns:a16="http://schemas.microsoft.com/office/drawing/2014/main" id="{DB172473-4EE2-4E94-B7BF-817EDFBACFEA}"/>
                  </a:ext>
                </a:extLst>
              </p:cNvPr>
              <p:cNvSpPr txBox="1"/>
              <p:nvPr/>
            </p:nvSpPr>
            <p:spPr>
              <a:xfrm>
                <a:off x="1863284" y="3183485"/>
                <a:ext cx="148316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什么是机器码？为什么汇编是最接近机器的语言？</a:t>
                </a:r>
                <a:endParaRPr lang="en-US" sz="10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123" name="TextBox 58">
                <a:extLst>
                  <a:ext uri="{FF2B5EF4-FFF2-40B4-BE49-F238E27FC236}">
                    <a16:creationId xmlns:a16="http://schemas.microsoft.com/office/drawing/2014/main" id="{F126D179-6F5C-48F9-9E00-BAC003A84CD9}"/>
                  </a:ext>
                </a:extLst>
              </p:cNvPr>
              <p:cNvSpPr txBox="1"/>
              <p:nvPr/>
            </p:nvSpPr>
            <p:spPr>
              <a:xfrm>
                <a:off x="1628338" y="2917873"/>
                <a:ext cx="19530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07</a:t>
                </a:r>
                <a:r>
                  <a:rPr lang="zh-CN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微机与接口技术</a:t>
                </a:r>
                <a:endPara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125" name="Group 9">
            <a:extLst>
              <a:ext uri="{FF2B5EF4-FFF2-40B4-BE49-F238E27FC236}">
                <a16:creationId xmlns:a16="http://schemas.microsoft.com/office/drawing/2014/main" id="{447941BC-D644-480A-93F3-951EC6DC52C1}"/>
              </a:ext>
            </a:extLst>
          </p:cNvPr>
          <p:cNvGrpSpPr/>
          <p:nvPr/>
        </p:nvGrpSpPr>
        <p:grpSpPr>
          <a:xfrm>
            <a:off x="8679105" y="4214775"/>
            <a:ext cx="1953058" cy="1440886"/>
            <a:chOff x="8679105" y="4478443"/>
            <a:chExt cx="1953058" cy="1440886"/>
          </a:xfrm>
        </p:grpSpPr>
        <p:sp>
          <p:nvSpPr>
            <p:cNvPr id="126" name="Freeform 92">
              <a:extLst>
                <a:ext uri="{FF2B5EF4-FFF2-40B4-BE49-F238E27FC236}">
                  <a16:creationId xmlns:a16="http://schemas.microsoft.com/office/drawing/2014/main" id="{A6DB6E20-2D20-49A0-850D-1E0E8742E8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01569" y="4478443"/>
              <a:ext cx="508131" cy="440379"/>
            </a:xfrm>
            <a:custGeom>
              <a:avLst/>
              <a:gdLst>
                <a:gd name="T0" fmla="*/ 190 w 228"/>
                <a:gd name="T1" fmla="*/ 31 h 196"/>
                <a:gd name="T2" fmla="*/ 174 w 228"/>
                <a:gd name="T3" fmla="*/ 0 h 196"/>
                <a:gd name="T4" fmla="*/ 158 w 228"/>
                <a:gd name="T5" fmla="*/ 16 h 196"/>
                <a:gd name="T6" fmla="*/ 123 w 228"/>
                <a:gd name="T7" fmla="*/ 9 h 196"/>
                <a:gd name="T8" fmla="*/ 114 w 228"/>
                <a:gd name="T9" fmla="*/ 7 h 196"/>
                <a:gd name="T10" fmla="*/ 21 w 228"/>
                <a:gd name="T11" fmla="*/ 36 h 196"/>
                <a:gd name="T12" fmla="*/ 5 w 228"/>
                <a:gd name="T13" fmla="*/ 71 h 196"/>
                <a:gd name="T14" fmla="*/ 24 w 228"/>
                <a:gd name="T15" fmla="*/ 98 h 196"/>
                <a:gd name="T16" fmla="*/ 47 w 228"/>
                <a:gd name="T17" fmla="*/ 196 h 196"/>
                <a:gd name="T18" fmla="*/ 200 w 228"/>
                <a:gd name="T19" fmla="*/ 172 h 196"/>
                <a:gd name="T20" fmla="*/ 198 w 228"/>
                <a:gd name="T21" fmla="*/ 89 h 196"/>
                <a:gd name="T22" fmla="*/ 223 w 228"/>
                <a:gd name="T23" fmla="*/ 71 h 196"/>
                <a:gd name="T24" fmla="*/ 207 w 228"/>
                <a:gd name="T25" fmla="*/ 36 h 196"/>
                <a:gd name="T26" fmla="*/ 174 w 228"/>
                <a:gd name="T27" fmla="*/ 8 h 196"/>
                <a:gd name="T28" fmla="*/ 182 w 228"/>
                <a:gd name="T29" fmla="*/ 16 h 196"/>
                <a:gd name="T30" fmla="*/ 166 w 228"/>
                <a:gd name="T31" fmla="*/ 23 h 196"/>
                <a:gd name="T32" fmla="*/ 88 w 228"/>
                <a:gd name="T33" fmla="*/ 163 h 196"/>
                <a:gd name="T34" fmla="*/ 128 w 228"/>
                <a:gd name="T35" fmla="*/ 156 h 196"/>
                <a:gd name="T36" fmla="*/ 136 w 228"/>
                <a:gd name="T37" fmla="*/ 188 h 196"/>
                <a:gd name="T38" fmla="*/ 88 w 228"/>
                <a:gd name="T39" fmla="*/ 163 h 196"/>
                <a:gd name="T40" fmla="*/ 177 w 228"/>
                <a:gd name="T41" fmla="*/ 188 h 196"/>
                <a:gd name="T42" fmla="*/ 144 w 228"/>
                <a:gd name="T43" fmla="*/ 187 h 196"/>
                <a:gd name="T44" fmla="*/ 127 w 228"/>
                <a:gd name="T45" fmla="*/ 148 h 196"/>
                <a:gd name="T46" fmla="*/ 80 w 228"/>
                <a:gd name="T47" fmla="*/ 163 h 196"/>
                <a:gd name="T48" fmla="*/ 80 w 228"/>
                <a:gd name="T49" fmla="*/ 188 h 196"/>
                <a:gd name="T50" fmla="*/ 32 w 228"/>
                <a:gd name="T51" fmla="*/ 172 h 196"/>
                <a:gd name="T52" fmla="*/ 36 w 228"/>
                <a:gd name="T53" fmla="*/ 88 h 196"/>
                <a:gd name="T54" fmla="*/ 114 w 228"/>
                <a:gd name="T55" fmla="*/ 62 h 196"/>
                <a:gd name="T56" fmla="*/ 192 w 228"/>
                <a:gd name="T57" fmla="*/ 98 h 196"/>
                <a:gd name="T58" fmla="*/ 216 w 228"/>
                <a:gd name="T59" fmla="*/ 66 h 196"/>
                <a:gd name="T60" fmla="*/ 198 w 228"/>
                <a:gd name="T61" fmla="*/ 81 h 196"/>
                <a:gd name="T62" fmla="*/ 114 w 228"/>
                <a:gd name="T63" fmla="*/ 54 h 196"/>
                <a:gd name="T64" fmla="*/ 29 w 228"/>
                <a:gd name="T65" fmla="*/ 81 h 196"/>
                <a:gd name="T66" fmla="*/ 12 w 228"/>
                <a:gd name="T67" fmla="*/ 66 h 196"/>
                <a:gd name="T68" fmla="*/ 107 w 228"/>
                <a:gd name="T69" fmla="*/ 16 h 196"/>
                <a:gd name="T70" fmla="*/ 114 w 228"/>
                <a:gd name="T71" fmla="*/ 15 h 196"/>
                <a:gd name="T72" fmla="*/ 120 w 228"/>
                <a:gd name="T73" fmla="*/ 16 h 196"/>
                <a:gd name="T74" fmla="*/ 216 w 228"/>
                <a:gd name="T75" fmla="*/ 6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8" h="196">
                  <a:moveTo>
                    <a:pt x="207" y="36"/>
                  </a:moveTo>
                  <a:cubicBezTo>
                    <a:pt x="190" y="31"/>
                    <a:pt x="190" y="31"/>
                    <a:pt x="190" y="31"/>
                  </a:cubicBezTo>
                  <a:cubicBezTo>
                    <a:pt x="190" y="16"/>
                    <a:pt x="190" y="16"/>
                    <a:pt x="190" y="16"/>
                  </a:cubicBezTo>
                  <a:cubicBezTo>
                    <a:pt x="190" y="7"/>
                    <a:pt x="183" y="0"/>
                    <a:pt x="174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65" y="0"/>
                    <a:pt x="158" y="7"/>
                    <a:pt x="158" y="16"/>
                  </a:cubicBezTo>
                  <a:cubicBezTo>
                    <a:pt x="158" y="20"/>
                    <a:pt x="158" y="20"/>
                    <a:pt x="158" y="2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0" y="8"/>
                    <a:pt x="118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1" y="7"/>
                    <a:pt x="108" y="8"/>
                    <a:pt x="105" y="9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7" y="41"/>
                    <a:pt x="0" y="55"/>
                    <a:pt x="4" y="69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8" y="81"/>
                    <a:pt x="16" y="87"/>
                    <a:pt x="26" y="88"/>
                  </a:cubicBezTo>
                  <a:cubicBezTo>
                    <a:pt x="25" y="91"/>
                    <a:pt x="24" y="95"/>
                    <a:pt x="24" y="98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4" y="185"/>
                    <a:pt x="34" y="196"/>
                    <a:pt x="47" y="196"/>
                  </a:cubicBezTo>
                  <a:cubicBezTo>
                    <a:pt x="177" y="196"/>
                    <a:pt x="177" y="196"/>
                    <a:pt x="177" y="196"/>
                  </a:cubicBezTo>
                  <a:cubicBezTo>
                    <a:pt x="189" y="196"/>
                    <a:pt x="200" y="185"/>
                    <a:pt x="200" y="172"/>
                  </a:cubicBezTo>
                  <a:cubicBezTo>
                    <a:pt x="200" y="98"/>
                    <a:pt x="200" y="98"/>
                    <a:pt x="200" y="98"/>
                  </a:cubicBezTo>
                  <a:cubicBezTo>
                    <a:pt x="200" y="95"/>
                    <a:pt x="199" y="92"/>
                    <a:pt x="198" y="89"/>
                  </a:cubicBezTo>
                  <a:cubicBezTo>
                    <a:pt x="198" y="89"/>
                    <a:pt x="198" y="89"/>
                    <a:pt x="198" y="89"/>
                  </a:cubicBezTo>
                  <a:cubicBezTo>
                    <a:pt x="209" y="89"/>
                    <a:pt x="219" y="82"/>
                    <a:pt x="223" y="71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8" y="55"/>
                    <a:pt x="221" y="41"/>
                    <a:pt x="207" y="36"/>
                  </a:cubicBezTo>
                  <a:close/>
                  <a:moveTo>
                    <a:pt x="166" y="16"/>
                  </a:moveTo>
                  <a:cubicBezTo>
                    <a:pt x="166" y="11"/>
                    <a:pt x="169" y="8"/>
                    <a:pt x="174" y="8"/>
                  </a:cubicBezTo>
                  <a:cubicBezTo>
                    <a:pt x="174" y="8"/>
                    <a:pt x="174" y="8"/>
                    <a:pt x="174" y="8"/>
                  </a:cubicBezTo>
                  <a:cubicBezTo>
                    <a:pt x="179" y="8"/>
                    <a:pt x="182" y="11"/>
                    <a:pt x="182" y="16"/>
                  </a:cubicBezTo>
                  <a:cubicBezTo>
                    <a:pt x="182" y="28"/>
                    <a:pt x="182" y="28"/>
                    <a:pt x="182" y="28"/>
                  </a:cubicBezTo>
                  <a:cubicBezTo>
                    <a:pt x="166" y="23"/>
                    <a:pt x="166" y="23"/>
                    <a:pt x="166" y="23"/>
                  </a:cubicBezTo>
                  <a:lnTo>
                    <a:pt x="166" y="16"/>
                  </a:lnTo>
                  <a:close/>
                  <a:moveTo>
                    <a:pt x="88" y="163"/>
                  </a:moveTo>
                  <a:cubicBezTo>
                    <a:pt x="88" y="159"/>
                    <a:pt x="92" y="156"/>
                    <a:pt x="96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32" y="156"/>
                    <a:pt x="136" y="160"/>
                    <a:pt x="136" y="164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88" y="188"/>
                    <a:pt x="88" y="188"/>
                    <a:pt x="88" y="188"/>
                  </a:cubicBezTo>
                  <a:lnTo>
                    <a:pt x="88" y="163"/>
                  </a:lnTo>
                  <a:close/>
                  <a:moveTo>
                    <a:pt x="192" y="172"/>
                  </a:moveTo>
                  <a:cubicBezTo>
                    <a:pt x="192" y="181"/>
                    <a:pt x="185" y="188"/>
                    <a:pt x="177" y="188"/>
                  </a:cubicBezTo>
                  <a:cubicBezTo>
                    <a:pt x="143" y="188"/>
                    <a:pt x="143" y="188"/>
                    <a:pt x="143" y="188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4" y="163"/>
                    <a:pt x="144" y="163"/>
                    <a:pt x="144" y="163"/>
                  </a:cubicBezTo>
                  <a:cubicBezTo>
                    <a:pt x="144" y="155"/>
                    <a:pt x="136" y="148"/>
                    <a:pt x="127" y="148"/>
                  </a:cubicBezTo>
                  <a:cubicBezTo>
                    <a:pt x="96" y="148"/>
                    <a:pt x="96" y="148"/>
                    <a:pt x="96" y="148"/>
                  </a:cubicBezTo>
                  <a:cubicBezTo>
                    <a:pt x="87" y="148"/>
                    <a:pt x="80" y="155"/>
                    <a:pt x="80" y="163"/>
                  </a:cubicBezTo>
                  <a:cubicBezTo>
                    <a:pt x="80" y="187"/>
                    <a:pt x="80" y="187"/>
                    <a:pt x="80" y="187"/>
                  </a:cubicBezTo>
                  <a:cubicBezTo>
                    <a:pt x="80" y="187"/>
                    <a:pt x="80" y="187"/>
                    <a:pt x="80" y="188"/>
                  </a:cubicBezTo>
                  <a:cubicBezTo>
                    <a:pt x="47" y="188"/>
                    <a:pt x="47" y="188"/>
                    <a:pt x="47" y="188"/>
                  </a:cubicBezTo>
                  <a:cubicBezTo>
                    <a:pt x="39" y="188"/>
                    <a:pt x="32" y="181"/>
                    <a:pt x="32" y="172"/>
                  </a:cubicBezTo>
                  <a:cubicBezTo>
                    <a:pt x="32" y="98"/>
                    <a:pt x="32" y="98"/>
                    <a:pt x="32" y="98"/>
                  </a:cubicBezTo>
                  <a:cubicBezTo>
                    <a:pt x="32" y="94"/>
                    <a:pt x="33" y="91"/>
                    <a:pt x="36" y="88"/>
                  </a:cubicBezTo>
                  <a:cubicBezTo>
                    <a:pt x="37" y="88"/>
                    <a:pt x="37" y="88"/>
                    <a:pt x="37" y="87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86" y="86"/>
                    <a:pt x="186" y="86"/>
                    <a:pt x="186" y="86"/>
                  </a:cubicBezTo>
                  <a:cubicBezTo>
                    <a:pt x="190" y="89"/>
                    <a:pt x="192" y="93"/>
                    <a:pt x="192" y="98"/>
                  </a:cubicBezTo>
                  <a:lnTo>
                    <a:pt x="192" y="172"/>
                  </a:lnTo>
                  <a:close/>
                  <a:moveTo>
                    <a:pt x="216" y="66"/>
                  </a:moveTo>
                  <a:cubicBezTo>
                    <a:pt x="215" y="69"/>
                    <a:pt x="215" y="69"/>
                    <a:pt x="215" y="69"/>
                  </a:cubicBezTo>
                  <a:cubicBezTo>
                    <a:pt x="213" y="76"/>
                    <a:pt x="206" y="81"/>
                    <a:pt x="198" y="81"/>
                  </a:cubicBezTo>
                  <a:cubicBezTo>
                    <a:pt x="196" y="81"/>
                    <a:pt x="195" y="80"/>
                    <a:pt x="193" y="80"/>
                  </a:cubicBezTo>
                  <a:cubicBezTo>
                    <a:pt x="114" y="54"/>
                    <a:pt x="114" y="54"/>
                    <a:pt x="114" y="54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3" y="80"/>
                    <a:pt x="31" y="81"/>
                    <a:pt x="29" y="81"/>
                  </a:cubicBezTo>
                  <a:cubicBezTo>
                    <a:pt x="22" y="81"/>
                    <a:pt x="15" y="76"/>
                    <a:pt x="13" y="69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9" y="57"/>
                    <a:pt x="14" y="47"/>
                    <a:pt x="23" y="44"/>
                  </a:cubicBezTo>
                  <a:cubicBezTo>
                    <a:pt x="107" y="16"/>
                    <a:pt x="107" y="16"/>
                    <a:pt x="107" y="16"/>
                  </a:cubicBezTo>
                  <a:cubicBezTo>
                    <a:pt x="109" y="16"/>
                    <a:pt x="111" y="15"/>
                    <a:pt x="113" y="15"/>
                  </a:cubicBez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9" y="16"/>
                    <a:pt x="120" y="16"/>
                  </a:cubicBezTo>
                  <a:cubicBezTo>
                    <a:pt x="205" y="44"/>
                    <a:pt x="205" y="44"/>
                    <a:pt x="205" y="44"/>
                  </a:cubicBezTo>
                  <a:cubicBezTo>
                    <a:pt x="214" y="47"/>
                    <a:pt x="219" y="57"/>
                    <a:pt x="216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27" name="Group 60">
              <a:extLst>
                <a:ext uri="{FF2B5EF4-FFF2-40B4-BE49-F238E27FC236}">
                  <a16:creationId xmlns:a16="http://schemas.microsoft.com/office/drawing/2014/main" id="{ABB234E5-25B9-472C-AE9F-6818B8B28543}"/>
                </a:ext>
              </a:extLst>
            </p:cNvPr>
            <p:cNvGrpSpPr/>
            <p:nvPr/>
          </p:nvGrpSpPr>
          <p:grpSpPr>
            <a:xfrm>
              <a:off x="8679105" y="5099719"/>
              <a:ext cx="1953058" cy="819610"/>
              <a:chOff x="1628338" y="2917873"/>
              <a:chExt cx="1953058" cy="819610"/>
            </a:xfrm>
          </p:grpSpPr>
          <p:sp>
            <p:nvSpPr>
              <p:cNvPr id="128" name="TextBox 61">
                <a:extLst>
                  <a:ext uri="{FF2B5EF4-FFF2-40B4-BE49-F238E27FC236}">
                    <a16:creationId xmlns:a16="http://schemas.microsoft.com/office/drawing/2014/main" id="{DB01EA91-48C5-4AC7-93BF-C44B0E2CA2B1}"/>
                  </a:ext>
                </a:extLst>
              </p:cNvPr>
              <p:cNvSpPr txBox="1"/>
              <p:nvPr/>
            </p:nvSpPr>
            <p:spPr>
              <a:xfrm>
                <a:off x="1863284" y="3183485"/>
                <a:ext cx="148316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想要了解算法的秘密？了解模数转换吗？</a:t>
                </a:r>
                <a:endParaRPr lang="en-US" altLang="zh-CN" sz="1000" dirty="0">
                  <a:solidFill>
                    <a:schemeClr val="bg1">
                      <a:lumMod val="65000"/>
                    </a:schemeClr>
                  </a:solidFill>
                </a:endParaRPr>
              </a:p>
              <a:p>
                <a:pPr algn="ctr"/>
                <a:r>
                  <a:rPr lang="zh-CN" alt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算法必备入门技能</a:t>
                </a:r>
                <a:r>
                  <a:rPr lang="en-US" sz="1000" dirty="0">
                    <a:solidFill>
                      <a:schemeClr val="bg1">
                        <a:lumMod val="65000"/>
                      </a:schemeClr>
                    </a:solidFill>
                  </a:rPr>
                  <a:t>.</a:t>
                </a:r>
              </a:p>
            </p:txBody>
          </p:sp>
          <p:sp>
            <p:nvSpPr>
              <p:cNvPr id="129" name="TextBox 62">
                <a:extLst>
                  <a:ext uri="{FF2B5EF4-FFF2-40B4-BE49-F238E27FC236}">
                    <a16:creationId xmlns:a16="http://schemas.microsoft.com/office/drawing/2014/main" id="{0A24B20E-BFCD-4626-8EAB-C1CA86C1A89D}"/>
                  </a:ext>
                </a:extLst>
              </p:cNvPr>
              <p:cNvSpPr txBox="1"/>
              <p:nvPr/>
            </p:nvSpPr>
            <p:spPr>
              <a:xfrm>
                <a:off x="1628338" y="2917873"/>
                <a:ext cx="19530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08</a:t>
                </a:r>
                <a:r>
                  <a:rPr lang="zh-CN" alt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lt"/>
                  </a:rPr>
                  <a:t>算法！！！！</a:t>
                </a:r>
                <a:endPara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endParaRPr>
              </a:p>
            </p:txBody>
          </p:sp>
        </p:grpSp>
      </p:grpSp>
      <p:grpSp>
        <p:nvGrpSpPr>
          <p:cNvPr id="131" name="Group 71">
            <a:extLst>
              <a:ext uri="{FF2B5EF4-FFF2-40B4-BE49-F238E27FC236}">
                <a16:creationId xmlns:a16="http://schemas.microsoft.com/office/drawing/2014/main" id="{6C17CE7E-C6E3-4D6F-95BF-CC41E027EBCB}"/>
              </a:ext>
            </a:extLst>
          </p:cNvPr>
          <p:cNvGrpSpPr/>
          <p:nvPr/>
        </p:nvGrpSpPr>
        <p:grpSpPr>
          <a:xfrm>
            <a:off x="7824220" y="1336401"/>
            <a:ext cx="518100" cy="518100"/>
            <a:chOff x="3063296" y="4242589"/>
            <a:chExt cx="518100" cy="518100"/>
          </a:xfrm>
        </p:grpSpPr>
        <p:sp>
          <p:nvSpPr>
            <p:cNvPr id="132" name="Freeform: Shape 69">
              <a:extLst>
                <a:ext uri="{FF2B5EF4-FFF2-40B4-BE49-F238E27FC236}">
                  <a16:creationId xmlns:a16="http://schemas.microsoft.com/office/drawing/2014/main" id="{F1E880A6-C9F7-4C08-952C-CBE27E9BAB70}"/>
                </a:ext>
              </a:extLst>
            </p:cNvPr>
            <p:cNvSpPr/>
            <p:nvPr/>
          </p:nvSpPr>
          <p:spPr>
            <a:xfrm>
              <a:off x="3063296" y="4242589"/>
              <a:ext cx="518100" cy="518100"/>
            </a:xfrm>
            <a:custGeom>
              <a:avLst/>
              <a:gdLst>
                <a:gd name="connsiteX0" fmla="*/ 0 w 518100"/>
                <a:gd name="connsiteY0" fmla="*/ 0 h 518100"/>
                <a:gd name="connsiteX1" fmla="*/ 459322 w 518100"/>
                <a:gd name="connsiteY1" fmla="*/ 0 h 518100"/>
                <a:gd name="connsiteX2" fmla="*/ 518100 w 518100"/>
                <a:gd name="connsiteY2" fmla="*/ 58778 h 518100"/>
                <a:gd name="connsiteX3" fmla="*/ 518100 w 518100"/>
                <a:gd name="connsiteY3" fmla="*/ 518100 h 518100"/>
                <a:gd name="connsiteX4" fmla="*/ 0 w 518100"/>
                <a:gd name="connsiteY4" fmla="*/ 0 h 51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100" h="518100">
                  <a:moveTo>
                    <a:pt x="0" y="0"/>
                  </a:moveTo>
                  <a:lnTo>
                    <a:pt x="459322" y="0"/>
                  </a:lnTo>
                  <a:cubicBezTo>
                    <a:pt x="491784" y="0"/>
                    <a:pt x="518100" y="26316"/>
                    <a:pt x="518100" y="58778"/>
                  </a:cubicBezTo>
                  <a:lnTo>
                    <a:pt x="518100" y="518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Freeform 39">
              <a:extLst>
                <a:ext uri="{FF2B5EF4-FFF2-40B4-BE49-F238E27FC236}">
                  <a16:creationId xmlns:a16="http://schemas.microsoft.com/office/drawing/2014/main" id="{DADC2811-18B8-4CDF-98AD-27E590BB81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5123" y="4310395"/>
              <a:ext cx="169060" cy="160239"/>
            </a:xfrm>
            <a:custGeom>
              <a:avLst/>
              <a:gdLst>
                <a:gd name="T0" fmla="*/ 152 w 192"/>
                <a:gd name="T1" fmla="*/ 184 h 184"/>
                <a:gd name="T2" fmla="*/ 151 w 192"/>
                <a:gd name="T3" fmla="*/ 183 h 184"/>
                <a:gd name="T4" fmla="*/ 96 w 192"/>
                <a:gd name="T5" fmla="*/ 154 h 184"/>
                <a:gd name="T6" fmla="*/ 41 w 192"/>
                <a:gd name="T7" fmla="*/ 183 h 184"/>
                <a:gd name="T8" fmla="*/ 37 w 192"/>
                <a:gd name="T9" fmla="*/ 183 h 184"/>
                <a:gd name="T10" fmla="*/ 35 w 192"/>
                <a:gd name="T11" fmla="*/ 179 h 184"/>
                <a:gd name="T12" fmla="*/ 46 w 192"/>
                <a:gd name="T13" fmla="*/ 118 h 184"/>
                <a:gd name="T14" fmla="*/ 1 w 192"/>
                <a:gd name="T15" fmla="*/ 74 h 184"/>
                <a:gd name="T16" fmla="*/ 0 w 192"/>
                <a:gd name="T17" fmla="*/ 70 h 184"/>
                <a:gd name="T18" fmla="*/ 3 w 192"/>
                <a:gd name="T19" fmla="*/ 67 h 184"/>
                <a:gd name="T20" fmla="*/ 65 w 192"/>
                <a:gd name="T21" fmla="*/ 58 h 184"/>
                <a:gd name="T22" fmla="*/ 92 w 192"/>
                <a:gd name="T23" fmla="*/ 3 h 184"/>
                <a:gd name="T24" fmla="*/ 99 w 192"/>
                <a:gd name="T25" fmla="*/ 3 h 184"/>
                <a:gd name="T26" fmla="*/ 127 w 192"/>
                <a:gd name="T27" fmla="*/ 58 h 184"/>
                <a:gd name="T28" fmla="*/ 188 w 192"/>
                <a:gd name="T29" fmla="*/ 67 h 184"/>
                <a:gd name="T30" fmla="*/ 191 w 192"/>
                <a:gd name="T31" fmla="*/ 70 h 184"/>
                <a:gd name="T32" fmla="*/ 190 w 192"/>
                <a:gd name="T33" fmla="*/ 74 h 184"/>
                <a:gd name="T34" fmla="*/ 146 w 192"/>
                <a:gd name="T35" fmla="*/ 118 h 184"/>
                <a:gd name="T36" fmla="*/ 156 w 192"/>
                <a:gd name="T37" fmla="*/ 179 h 184"/>
                <a:gd name="T38" fmla="*/ 155 w 192"/>
                <a:gd name="T39" fmla="*/ 183 h 184"/>
                <a:gd name="T40" fmla="*/ 152 w 192"/>
                <a:gd name="T41" fmla="*/ 184 h 184"/>
                <a:gd name="T42" fmla="*/ 96 w 192"/>
                <a:gd name="T43" fmla="*/ 146 h 184"/>
                <a:gd name="T44" fmla="*/ 98 w 192"/>
                <a:gd name="T45" fmla="*/ 146 h 184"/>
                <a:gd name="T46" fmla="*/ 147 w 192"/>
                <a:gd name="T47" fmla="*/ 172 h 184"/>
                <a:gd name="T48" fmla="*/ 138 w 192"/>
                <a:gd name="T49" fmla="*/ 117 h 184"/>
                <a:gd name="T50" fmla="*/ 139 w 192"/>
                <a:gd name="T51" fmla="*/ 113 h 184"/>
                <a:gd name="T52" fmla="*/ 179 w 192"/>
                <a:gd name="T53" fmla="*/ 74 h 184"/>
                <a:gd name="T54" fmla="*/ 123 w 192"/>
                <a:gd name="T55" fmla="*/ 66 h 184"/>
                <a:gd name="T56" fmla="*/ 120 w 192"/>
                <a:gd name="T57" fmla="*/ 64 h 184"/>
                <a:gd name="T58" fmla="*/ 96 w 192"/>
                <a:gd name="T59" fmla="*/ 14 h 184"/>
                <a:gd name="T60" fmla="*/ 71 w 192"/>
                <a:gd name="T61" fmla="*/ 64 h 184"/>
                <a:gd name="T62" fmla="*/ 68 w 192"/>
                <a:gd name="T63" fmla="*/ 66 h 184"/>
                <a:gd name="T64" fmla="*/ 13 w 192"/>
                <a:gd name="T65" fmla="*/ 74 h 184"/>
                <a:gd name="T66" fmla="*/ 53 w 192"/>
                <a:gd name="T67" fmla="*/ 113 h 184"/>
                <a:gd name="T68" fmla="*/ 54 w 192"/>
                <a:gd name="T69" fmla="*/ 117 h 184"/>
                <a:gd name="T70" fmla="*/ 44 w 192"/>
                <a:gd name="T71" fmla="*/ 172 h 184"/>
                <a:gd name="T72" fmla="*/ 94 w 192"/>
                <a:gd name="T73" fmla="*/ 146 h 184"/>
                <a:gd name="T74" fmla="*/ 96 w 192"/>
                <a:gd name="T75" fmla="*/ 14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2" h="184">
                  <a:moveTo>
                    <a:pt x="152" y="184"/>
                  </a:moveTo>
                  <a:cubicBezTo>
                    <a:pt x="152" y="184"/>
                    <a:pt x="151" y="183"/>
                    <a:pt x="151" y="183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4"/>
                    <a:pt x="38" y="184"/>
                    <a:pt x="37" y="183"/>
                  </a:cubicBezTo>
                  <a:cubicBezTo>
                    <a:pt x="35" y="182"/>
                    <a:pt x="35" y="180"/>
                    <a:pt x="35" y="17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73"/>
                    <a:pt x="0" y="72"/>
                    <a:pt x="0" y="70"/>
                  </a:cubicBezTo>
                  <a:cubicBezTo>
                    <a:pt x="1" y="69"/>
                    <a:pt x="2" y="68"/>
                    <a:pt x="3" y="67"/>
                  </a:cubicBezTo>
                  <a:cubicBezTo>
                    <a:pt x="65" y="58"/>
                    <a:pt x="65" y="58"/>
                    <a:pt x="65" y="58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3" y="0"/>
                    <a:pt x="98" y="0"/>
                    <a:pt x="99" y="3"/>
                  </a:cubicBezTo>
                  <a:cubicBezTo>
                    <a:pt x="127" y="58"/>
                    <a:pt x="127" y="58"/>
                    <a:pt x="127" y="5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90" y="68"/>
                    <a:pt x="191" y="69"/>
                    <a:pt x="191" y="70"/>
                  </a:cubicBezTo>
                  <a:cubicBezTo>
                    <a:pt x="192" y="72"/>
                    <a:pt x="191" y="73"/>
                    <a:pt x="190" y="74"/>
                  </a:cubicBezTo>
                  <a:cubicBezTo>
                    <a:pt x="146" y="118"/>
                    <a:pt x="146" y="118"/>
                    <a:pt x="146" y="118"/>
                  </a:cubicBezTo>
                  <a:cubicBezTo>
                    <a:pt x="156" y="179"/>
                    <a:pt x="156" y="179"/>
                    <a:pt x="156" y="179"/>
                  </a:cubicBezTo>
                  <a:cubicBezTo>
                    <a:pt x="157" y="180"/>
                    <a:pt x="156" y="182"/>
                    <a:pt x="155" y="183"/>
                  </a:cubicBezTo>
                  <a:cubicBezTo>
                    <a:pt x="154" y="183"/>
                    <a:pt x="153" y="184"/>
                    <a:pt x="152" y="184"/>
                  </a:cubicBezTo>
                  <a:close/>
                  <a:moveTo>
                    <a:pt x="96" y="146"/>
                  </a:moveTo>
                  <a:cubicBezTo>
                    <a:pt x="96" y="146"/>
                    <a:pt x="97" y="146"/>
                    <a:pt x="98" y="146"/>
                  </a:cubicBezTo>
                  <a:cubicBezTo>
                    <a:pt x="147" y="172"/>
                    <a:pt x="147" y="172"/>
                    <a:pt x="147" y="172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37" y="116"/>
                    <a:pt x="138" y="114"/>
                    <a:pt x="139" y="113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22" y="66"/>
                    <a:pt x="121" y="65"/>
                    <a:pt x="120" y="6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0" y="65"/>
                    <a:pt x="69" y="66"/>
                    <a:pt x="68" y="66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4" y="114"/>
                    <a:pt x="54" y="116"/>
                    <a:pt x="54" y="117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94" y="146"/>
                    <a:pt x="94" y="146"/>
                    <a:pt x="94" y="146"/>
                  </a:cubicBezTo>
                  <a:cubicBezTo>
                    <a:pt x="94" y="146"/>
                    <a:pt x="95" y="146"/>
                    <a:pt x="96" y="1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34" name="Picture 2" descr="C:\Users\HP\Desktop\校徽＋校名png\校徽＋校名 白边.png">
            <a:extLst>
              <a:ext uri="{FF2B5EF4-FFF2-40B4-BE49-F238E27FC236}">
                <a16:creationId xmlns:a16="http://schemas.microsoft.com/office/drawing/2014/main" id="{45EC3967-2C51-4DB9-9D78-8801D834F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79" y="132724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1" name="Group 71">
            <a:extLst>
              <a:ext uri="{FF2B5EF4-FFF2-40B4-BE49-F238E27FC236}">
                <a16:creationId xmlns:a16="http://schemas.microsoft.com/office/drawing/2014/main" id="{7C37475F-06B6-48BC-992F-16912B57ED3E}"/>
              </a:ext>
            </a:extLst>
          </p:cNvPr>
          <p:cNvGrpSpPr/>
          <p:nvPr/>
        </p:nvGrpSpPr>
        <p:grpSpPr>
          <a:xfrm>
            <a:off x="5446348" y="1811872"/>
            <a:ext cx="518100" cy="518100"/>
            <a:chOff x="3063296" y="4242589"/>
            <a:chExt cx="518100" cy="518100"/>
          </a:xfrm>
        </p:grpSpPr>
        <p:sp>
          <p:nvSpPr>
            <p:cNvPr id="72" name="Freeform: Shape 69">
              <a:extLst>
                <a:ext uri="{FF2B5EF4-FFF2-40B4-BE49-F238E27FC236}">
                  <a16:creationId xmlns:a16="http://schemas.microsoft.com/office/drawing/2014/main" id="{502FECD0-1BD0-4FB0-9E65-99E8B8B3C78D}"/>
                </a:ext>
              </a:extLst>
            </p:cNvPr>
            <p:cNvSpPr/>
            <p:nvPr/>
          </p:nvSpPr>
          <p:spPr>
            <a:xfrm>
              <a:off x="3063296" y="4242589"/>
              <a:ext cx="518100" cy="518100"/>
            </a:xfrm>
            <a:custGeom>
              <a:avLst/>
              <a:gdLst>
                <a:gd name="connsiteX0" fmla="*/ 0 w 518100"/>
                <a:gd name="connsiteY0" fmla="*/ 0 h 518100"/>
                <a:gd name="connsiteX1" fmla="*/ 459322 w 518100"/>
                <a:gd name="connsiteY1" fmla="*/ 0 h 518100"/>
                <a:gd name="connsiteX2" fmla="*/ 518100 w 518100"/>
                <a:gd name="connsiteY2" fmla="*/ 58778 h 518100"/>
                <a:gd name="connsiteX3" fmla="*/ 518100 w 518100"/>
                <a:gd name="connsiteY3" fmla="*/ 518100 h 518100"/>
                <a:gd name="connsiteX4" fmla="*/ 0 w 518100"/>
                <a:gd name="connsiteY4" fmla="*/ 0 h 51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100" h="518100">
                  <a:moveTo>
                    <a:pt x="0" y="0"/>
                  </a:moveTo>
                  <a:lnTo>
                    <a:pt x="459322" y="0"/>
                  </a:lnTo>
                  <a:cubicBezTo>
                    <a:pt x="491784" y="0"/>
                    <a:pt x="518100" y="26316"/>
                    <a:pt x="518100" y="58778"/>
                  </a:cubicBezTo>
                  <a:lnTo>
                    <a:pt x="518100" y="518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39">
              <a:extLst>
                <a:ext uri="{FF2B5EF4-FFF2-40B4-BE49-F238E27FC236}">
                  <a16:creationId xmlns:a16="http://schemas.microsoft.com/office/drawing/2014/main" id="{3D72EE97-1895-4998-9A16-9A260EF4C4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5123" y="4310395"/>
              <a:ext cx="169060" cy="160239"/>
            </a:xfrm>
            <a:custGeom>
              <a:avLst/>
              <a:gdLst>
                <a:gd name="T0" fmla="*/ 152 w 192"/>
                <a:gd name="T1" fmla="*/ 184 h 184"/>
                <a:gd name="T2" fmla="*/ 151 w 192"/>
                <a:gd name="T3" fmla="*/ 183 h 184"/>
                <a:gd name="T4" fmla="*/ 96 w 192"/>
                <a:gd name="T5" fmla="*/ 154 h 184"/>
                <a:gd name="T6" fmla="*/ 41 w 192"/>
                <a:gd name="T7" fmla="*/ 183 h 184"/>
                <a:gd name="T8" fmla="*/ 37 w 192"/>
                <a:gd name="T9" fmla="*/ 183 h 184"/>
                <a:gd name="T10" fmla="*/ 35 w 192"/>
                <a:gd name="T11" fmla="*/ 179 h 184"/>
                <a:gd name="T12" fmla="*/ 46 w 192"/>
                <a:gd name="T13" fmla="*/ 118 h 184"/>
                <a:gd name="T14" fmla="*/ 1 w 192"/>
                <a:gd name="T15" fmla="*/ 74 h 184"/>
                <a:gd name="T16" fmla="*/ 0 w 192"/>
                <a:gd name="T17" fmla="*/ 70 h 184"/>
                <a:gd name="T18" fmla="*/ 3 w 192"/>
                <a:gd name="T19" fmla="*/ 67 h 184"/>
                <a:gd name="T20" fmla="*/ 65 w 192"/>
                <a:gd name="T21" fmla="*/ 58 h 184"/>
                <a:gd name="T22" fmla="*/ 92 w 192"/>
                <a:gd name="T23" fmla="*/ 3 h 184"/>
                <a:gd name="T24" fmla="*/ 99 w 192"/>
                <a:gd name="T25" fmla="*/ 3 h 184"/>
                <a:gd name="T26" fmla="*/ 127 w 192"/>
                <a:gd name="T27" fmla="*/ 58 h 184"/>
                <a:gd name="T28" fmla="*/ 188 w 192"/>
                <a:gd name="T29" fmla="*/ 67 h 184"/>
                <a:gd name="T30" fmla="*/ 191 w 192"/>
                <a:gd name="T31" fmla="*/ 70 h 184"/>
                <a:gd name="T32" fmla="*/ 190 w 192"/>
                <a:gd name="T33" fmla="*/ 74 h 184"/>
                <a:gd name="T34" fmla="*/ 146 w 192"/>
                <a:gd name="T35" fmla="*/ 118 h 184"/>
                <a:gd name="T36" fmla="*/ 156 w 192"/>
                <a:gd name="T37" fmla="*/ 179 h 184"/>
                <a:gd name="T38" fmla="*/ 155 w 192"/>
                <a:gd name="T39" fmla="*/ 183 h 184"/>
                <a:gd name="T40" fmla="*/ 152 w 192"/>
                <a:gd name="T41" fmla="*/ 184 h 184"/>
                <a:gd name="T42" fmla="*/ 96 w 192"/>
                <a:gd name="T43" fmla="*/ 146 h 184"/>
                <a:gd name="T44" fmla="*/ 98 w 192"/>
                <a:gd name="T45" fmla="*/ 146 h 184"/>
                <a:gd name="T46" fmla="*/ 147 w 192"/>
                <a:gd name="T47" fmla="*/ 172 h 184"/>
                <a:gd name="T48" fmla="*/ 138 w 192"/>
                <a:gd name="T49" fmla="*/ 117 h 184"/>
                <a:gd name="T50" fmla="*/ 139 w 192"/>
                <a:gd name="T51" fmla="*/ 113 h 184"/>
                <a:gd name="T52" fmla="*/ 179 w 192"/>
                <a:gd name="T53" fmla="*/ 74 h 184"/>
                <a:gd name="T54" fmla="*/ 123 w 192"/>
                <a:gd name="T55" fmla="*/ 66 h 184"/>
                <a:gd name="T56" fmla="*/ 120 w 192"/>
                <a:gd name="T57" fmla="*/ 64 h 184"/>
                <a:gd name="T58" fmla="*/ 96 w 192"/>
                <a:gd name="T59" fmla="*/ 14 h 184"/>
                <a:gd name="T60" fmla="*/ 71 w 192"/>
                <a:gd name="T61" fmla="*/ 64 h 184"/>
                <a:gd name="T62" fmla="*/ 68 w 192"/>
                <a:gd name="T63" fmla="*/ 66 h 184"/>
                <a:gd name="T64" fmla="*/ 13 w 192"/>
                <a:gd name="T65" fmla="*/ 74 h 184"/>
                <a:gd name="T66" fmla="*/ 53 w 192"/>
                <a:gd name="T67" fmla="*/ 113 h 184"/>
                <a:gd name="T68" fmla="*/ 54 w 192"/>
                <a:gd name="T69" fmla="*/ 117 h 184"/>
                <a:gd name="T70" fmla="*/ 44 w 192"/>
                <a:gd name="T71" fmla="*/ 172 h 184"/>
                <a:gd name="T72" fmla="*/ 94 w 192"/>
                <a:gd name="T73" fmla="*/ 146 h 184"/>
                <a:gd name="T74" fmla="*/ 96 w 192"/>
                <a:gd name="T75" fmla="*/ 14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2" h="184">
                  <a:moveTo>
                    <a:pt x="152" y="184"/>
                  </a:moveTo>
                  <a:cubicBezTo>
                    <a:pt x="152" y="184"/>
                    <a:pt x="151" y="183"/>
                    <a:pt x="151" y="183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4"/>
                    <a:pt x="38" y="184"/>
                    <a:pt x="37" y="183"/>
                  </a:cubicBezTo>
                  <a:cubicBezTo>
                    <a:pt x="35" y="182"/>
                    <a:pt x="35" y="180"/>
                    <a:pt x="35" y="17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73"/>
                    <a:pt x="0" y="72"/>
                    <a:pt x="0" y="70"/>
                  </a:cubicBezTo>
                  <a:cubicBezTo>
                    <a:pt x="1" y="69"/>
                    <a:pt x="2" y="68"/>
                    <a:pt x="3" y="67"/>
                  </a:cubicBezTo>
                  <a:cubicBezTo>
                    <a:pt x="65" y="58"/>
                    <a:pt x="65" y="58"/>
                    <a:pt x="65" y="58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3" y="0"/>
                    <a:pt x="98" y="0"/>
                    <a:pt x="99" y="3"/>
                  </a:cubicBezTo>
                  <a:cubicBezTo>
                    <a:pt x="127" y="58"/>
                    <a:pt x="127" y="58"/>
                    <a:pt x="127" y="5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90" y="68"/>
                    <a:pt x="191" y="69"/>
                    <a:pt x="191" y="70"/>
                  </a:cubicBezTo>
                  <a:cubicBezTo>
                    <a:pt x="192" y="72"/>
                    <a:pt x="191" y="73"/>
                    <a:pt x="190" y="74"/>
                  </a:cubicBezTo>
                  <a:cubicBezTo>
                    <a:pt x="146" y="118"/>
                    <a:pt x="146" y="118"/>
                    <a:pt x="146" y="118"/>
                  </a:cubicBezTo>
                  <a:cubicBezTo>
                    <a:pt x="156" y="179"/>
                    <a:pt x="156" y="179"/>
                    <a:pt x="156" y="179"/>
                  </a:cubicBezTo>
                  <a:cubicBezTo>
                    <a:pt x="157" y="180"/>
                    <a:pt x="156" y="182"/>
                    <a:pt x="155" y="183"/>
                  </a:cubicBezTo>
                  <a:cubicBezTo>
                    <a:pt x="154" y="183"/>
                    <a:pt x="153" y="184"/>
                    <a:pt x="152" y="184"/>
                  </a:cubicBezTo>
                  <a:close/>
                  <a:moveTo>
                    <a:pt x="96" y="146"/>
                  </a:moveTo>
                  <a:cubicBezTo>
                    <a:pt x="96" y="146"/>
                    <a:pt x="97" y="146"/>
                    <a:pt x="98" y="146"/>
                  </a:cubicBezTo>
                  <a:cubicBezTo>
                    <a:pt x="147" y="172"/>
                    <a:pt x="147" y="172"/>
                    <a:pt x="147" y="172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37" y="116"/>
                    <a:pt x="138" y="114"/>
                    <a:pt x="139" y="113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22" y="66"/>
                    <a:pt x="121" y="65"/>
                    <a:pt x="120" y="6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0" y="65"/>
                    <a:pt x="69" y="66"/>
                    <a:pt x="68" y="66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4" y="114"/>
                    <a:pt x="54" y="116"/>
                    <a:pt x="54" y="117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94" y="146"/>
                    <a:pt x="94" y="146"/>
                    <a:pt x="94" y="146"/>
                  </a:cubicBezTo>
                  <a:cubicBezTo>
                    <a:pt x="94" y="146"/>
                    <a:pt x="95" y="146"/>
                    <a:pt x="96" y="1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" name="Group 71">
            <a:extLst>
              <a:ext uri="{FF2B5EF4-FFF2-40B4-BE49-F238E27FC236}">
                <a16:creationId xmlns:a16="http://schemas.microsoft.com/office/drawing/2014/main" id="{81828B47-ED8A-4311-BFA9-6CD4EAF85C94}"/>
              </a:ext>
            </a:extLst>
          </p:cNvPr>
          <p:cNvGrpSpPr/>
          <p:nvPr/>
        </p:nvGrpSpPr>
        <p:grpSpPr>
          <a:xfrm>
            <a:off x="10189324" y="1799974"/>
            <a:ext cx="518100" cy="518100"/>
            <a:chOff x="3076073" y="4242508"/>
            <a:chExt cx="518100" cy="518100"/>
          </a:xfrm>
        </p:grpSpPr>
        <p:sp>
          <p:nvSpPr>
            <p:cNvPr id="75" name="Freeform: Shape 69">
              <a:extLst>
                <a:ext uri="{FF2B5EF4-FFF2-40B4-BE49-F238E27FC236}">
                  <a16:creationId xmlns:a16="http://schemas.microsoft.com/office/drawing/2014/main" id="{D93D4060-7084-493A-9586-BBB398B6F1FC}"/>
                </a:ext>
              </a:extLst>
            </p:cNvPr>
            <p:cNvSpPr/>
            <p:nvPr/>
          </p:nvSpPr>
          <p:spPr>
            <a:xfrm>
              <a:off x="3076073" y="4242508"/>
              <a:ext cx="518100" cy="518100"/>
            </a:xfrm>
            <a:custGeom>
              <a:avLst/>
              <a:gdLst>
                <a:gd name="connsiteX0" fmla="*/ 0 w 518100"/>
                <a:gd name="connsiteY0" fmla="*/ 0 h 518100"/>
                <a:gd name="connsiteX1" fmla="*/ 459322 w 518100"/>
                <a:gd name="connsiteY1" fmla="*/ 0 h 518100"/>
                <a:gd name="connsiteX2" fmla="*/ 518100 w 518100"/>
                <a:gd name="connsiteY2" fmla="*/ 58778 h 518100"/>
                <a:gd name="connsiteX3" fmla="*/ 518100 w 518100"/>
                <a:gd name="connsiteY3" fmla="*/ 518100 h 518100"/>
                <a:gd name="connsiteX4" fmla="*/ 0 w 518100"/>
                <a:gd name="connsiteY4" fmla="*/ 0 h 51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100" h="518100">
                  <a:moveTo>
                    <a:pt x="0" y="0"/>
                  </a:moveTo>
                  <a:lnTo>
                    <a:pt x="459322" y="0"/>
                  </a:lnTo>
                  <a:cubicBezTo>
                    <a:pt x="491784" y="0"/>
                    <a:pt x="518100" y="26316"/>
                    <a:pt x="518100" y="58778"/>
                  </a:cubicBezTo>
                  <a:lnTo>
                    <a:pt x="518100" y="518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Freeform 39">
              <a:extLst>
                <a:ext uri="{FF2B5EF4-FFF2-40B4-BE49-F238E27FC236}">
                  <a16:creationId xmlns:a16="http://schemas.microsoft.com/office/drawing/2014/main" id="{DD4C7869-9B5A-4C22-A534-37C892A491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5123" y="4310395"/>
              <a:ext cx="169060" cy="160239"/>
            </a:xfrm>
            <a:custGeom>
              <a:avLst/>
              <a:gdLst>
                <a:gd name="T0" fmla="*/ 152 w 192"/>
                <a:gd name="T1" fmla="*/ 184 h 184"/>
                <a:gd name="T2" fmla="*/ 151 w 192"/>
                <a:gd name="T3" fmla="*/ 183 h 184"/>
                <a:gd name="T4" fmla="*/ 96 w 192"/>
                <a:gd name="T5" fmla="*/ 154 h 184"/>
                <a:gd name="T6" fmla="*/ 41 w 192"/>
                <a:gd name="T7" fmla="*/ 183 h 184"/>
                <a:gd name="T8" fmla="*/ 37 w 192"/>
                <a:gd name="T9" fmla="*/ 183 h 184"/>
                <a:gd name="T10" fmla="*/ 35 w 192"/>
                <a:gd name="T11" fmla="*/ 179 h 184"/>
                <a:gd name="T12" fmla="*/ 46 w 192"/>
                <a:gd name="T13" fmla="*/ 118 h 184"/>
                <a:gd name="T14" fmla="*/ 1 w 192"/>
                <a:gd name="T15" fmla="*/ 74 h 184"/>
                <a:gd name="T16" fmla="*/ 0 w 192"/>
                <a:gd name="T17" fmla="*/ 70 h 184"/>
                <a:gd name="T18" fmla="*/ 3 w 192"/>
                <a:gd name="T19" fmla="*/ 67 h 184"/>
                <a:gd name="T20" fmla="*/ 65 w 192"/>
                <a:gd name="T21" fmla="*/ 58 h 184"/>
                <a:gd name="T22" fmla="*/ 92 w 192"/>
                <a:gd name="T23" fmla="*/ 3 h 184"/>
                <a:gd name="T24" fmla="*/ 99 w 192"/>
                <a:gd name="T25" fmla="*/ 3 h 184"/>
                <a:gd name="T26" fmla="*/ 127 w 192"/>
                <a:gd name="T27" fmla="*/ 58 h 184"/>
                <a:gd name="T28" fmla="*/ 188 w 192"/>
                <a:gd name="T29" fmla="*/ 67 h 184"/>
                <a:gd name="T30" fmla="*/ 191 w 192"/>
                <a:gd name="T31" fmla="*/ 70 h 184"/>
                <a:gd name="T32" fmla="*/ 190 w 192"/>
                <a:gd name="T33" fmla="*/ 74 h 184"/>
                <a:gd name="T34" fmla="*/ 146 w 192"/>
                <a:gd name="T35" fmla="*/ 118 h 184"/>
                <a:gd name="T36" fmla="*/ 156 w 192"/>
                <a:gd name="T37" fmla="*/ 179 h 184"/>
                <a:gd name="T38" fmla="*/ 155 w 192"/>
                <a:gd name="T39" fmla="*/ 183 h 184"/>
                <a:gd name="T40" fmla="*/ 152 w 192"/>
                <a:gd name="T41" fmla="*/ 184 h 184"/>
                <a:gd name="T42" fmla="*/ 96 w 192"/>
                <a:gd name="T43" fmla="*/ 146 h 184"/>
                <a:gd name="T44" fmla="*/ 98 w 192"/>
                <a:gd name="T45" fmla="*/ 146 h 184"/>
                <a:gd name="T46" fmla="*/ 147 w 192"/>
                <a:gd name="T47" fmla="*/ 172 h 184"/>
                <a:gd name="T48" fmla="*/ 138 w 192"/>
                <a:gd name="T49" fmla="*/ 117 h 184"/>
                <a:gd name="T50" fmla="*/ 139 w 192"/>
                <a:gd name="T51" fmla="*/ 113 h 184"/>
                <a:gd name="T52" fmla="*/ 179 w 192"/>
                <a:gd name="T53" fmla="*/ 74 h 184"/>
                <a:gd name="T54" fmla="*/ 123 w 192"/>
                <a:gd name="T55" fmla="*/ 66 h 184"/>
                <a:gd name="T56" fmla="*/ 120 w 192"/>
                <a:gd name="T57" fmla="*/ 64 h 184"/>
                <a:gd name="T58" fmla="*/ 96 w 192"/>
                <a:gd name="T59" fmla="*/ 14 h 184"/>
                <a:gd name="T60" fmla="*/ 71 w 192"/>
                <a:gd name="T61" fmla="*/ 64 h 184"/>
                <a:gd name="T62" fmla="*/ 68 w 192"/>
                <a:gd name="T63" fmla="*/ 66 h 184"/>
                <a:gd name="T64" fmla="*/ 13 w 192"/>
                <a:gd name="T65" fmla="*/ 74 h 184"/>
                <a:gd name="T66" fmla="*/ 53 w 192"/>
                <a:gd name="T67" fmla="*/ 113 h 184"/>
                <a:gd name="T68" fmla="*/ 54 w 192"/>
                <a:gd name="T69" fmla="*/ 117 h 184"/>
                <a:gd name="T70" fmla="*/ 44 w 192"/>
                <a:gd name="T71" fmla="*/ 172 h 184"/>
                <a:gd name="T72" fmla="*/ 94 w 192"/>
                <a:gd name="T73" fmla="*/ 146 h 184"/>
                <a:gd name="T74" fmla="*/ 96 w 192"/>
                <a:gd name="T75" fmla="*/ 14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2" h="184">
                  <a:moveTo>
                    <a:pt x="152" y="184"/>
                  </a:moveTo>
                  <a:cubicBezTo>
                    <a:pt x="152" y="184"/>
                    <a:pt x="151" y="183"/>
                    <a:pt x="151" y="183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4"/>
                    <a:pt x="38" y="184"/>
                    <a:pt x="37" y="183"/>
                  </a:cubicBezTo>
                  <a:cubicBezTo>
                    <a:pt x="35" y="182"/>
                    <a:pt x="35" y="180"/>
                    <a:pt x="35" y="17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73"/>
                    <a:pt x="0" y="72"/>
                    <a:pt x="0" y="70"/>
                  </a:cubicBezTo>
                  <a:cubicBezTo>
                    <a:pt x="1" y="69"/>
                    <a:pt x="2" y="68"/>
                    <a:pt x="3" y="67"/>
                  </a:cubicBezTo>
                  <a:cubicBezTo>
                    <a:pt x="65" y="58"/>
                    <a:pt x="65" y="58"/>
                    <a:pt x="65" y="58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3" y="0"/>
                    <a:pt x="98" y="0"/>
                    <a:pt x="99" y="3"/>
                  </a:cubicBezTo>
                  <a:cubicBezTo>
                    <a:pt x="127" y="58"/>
                    <a:pt x="127" y="58"/>
                    <a:pt x="127" y="5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90" y="68"/>
                    <a:pt x="191" y="69"/>
                    <a:pt x="191" y="70"/>
                  </a:cubicBezTo>
                  <a:cubicBezTo>
                    <a:pt x="192" y="72"/>
                    <a:pt x="191" y="73"/>
                    <a:pt x="190" y="74"/>
                  </a:cubicBezTo>
                  <a:cubicBezTo>
                    <a:pt x="146" y="118"/>
                    <a:pt x="146" y="118"/>
                    <a:pt x="146" y="118"/>
                  </a:cubicBezTo>
                  <a:cubicBezTo>
                    <a:pt x="156" y="179"/>
                    <a:pt x="156" y="179"/>
                    <a:pt x="156" y="179"/>
                  </a:cubicBezTo>
                  <a:cubicBezTo>
                    <a:pt x="157" y="180"/>
                    <a:pt x="156" y="182"/>
                    <a:pt x="155" y="183"/>
                  </a:cubicBezTo>
                  <a:cubicBezTo>
                    <a:pt x="154" y="183"/>
                    <a:pt x="153" y="184"/>
                    <a:pt x="152" y="184"/>
                  </a:cubicBezTo>
                  <a:close/>
                  <a:moveTo>
                    <a:pt x="96" y="146"/>
                  </a:moveTo>
                  <a:cubicBezTo>
                    <a:pt x="96" y="146"/>
                    <a:pt x="97" y="146"/>
                    <a:pt x="98" y="146"/>
                  </a:cubicBezTo>
                  <a:cubicBezTo>
                    <a:pt x="147" y="172"/>
                    <a:pt x="147" y="172"/>
                    <a:pt x="147" y="172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37" y="116"/>
                    <a:pt x="138" y="114"/>
                    <a:pt x="139" y="113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22" y="66"/>
                    <a:pt x="121" y="65"/>
                    <a:pt x="120" y="6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0" y="65"/>
                    <a:pt x="69" y="66"/>
                    <a:pt x="68" y="66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4" y="114"/>
                    <a:pt x="54" y="116"/>
                    <a:pt x="54" y="117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94" y="146"/>
                    <a:pt x="94" y="146"/>
                    <a:pt x="94" y="146"/>
                  </a:cubicBezTo>
                  <a:cubicBezTo>
                    <a:pt x="94" y="146"/>
                    <a:pt x="95" y="146"/>
                    <a:pt x="96" y="1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36" name="Group 71">
            <a:extLst>
              <a:ext uri="{FF2B5EF4-FFF2-40B4-BE49-F238E27FC236}">
                <a16:creationId xmlns:a16="http://schemas.microsoft.com/office/drawing/2014/main" id="{9E0FC9B8-148B-492C-A4F9-44A87F331528}"/>
              </a:ext>
            </a:extLst>
          </p:cNvPr>
          <p:cNvGrpSpPr/>
          <p:nvPr/>
        </p:nvGrpSpPr>
        <p:grpSpPr>
          <a:xfrm>
            <a:off x="5459125" y="3978921"/>
            <a:ext cx="518100" cy="518100"/>
            <a:chOff x="3063296" y="4242589"/>
            <a:chExt cx="518100" cy="518100"/>
          </a:xfrm>
        </p:grpSpPr>
        <p:sp>
          <p:nvSpPr>
            <p:cNvPr id="137" name="Freeform: Shape 69">
              <a:extLst>
                <a:ext uri="{FF2B5EF4-FFF2-40B4-BE49-F238E27FC236}">
                  <a16:creationId xmlns:a16="http://schemas.microsoft.com/office/drawing/2014/main" id="{A3743755-1284-4AA3-AEF8-DF0D42990357}"/>
                </a:ext>
              </a:extLst>
            </p:cNvPr>
            <p:cNvSpPr/>
            <p:nvPr/>
          </p:nvSpPr>
          <p:spPr>
            <a:xfrm>
              <a:off x="3063296" y="4242589"/>
              <a:ext cx="518100" cy="518100"/>
            </a:xfrm>
            <a:custGeom>
              <a:avLst/>
              <a:gdLst>
                <a:gd name="connsiteX0" fmla="*/ 0 w 518100"/>
                <a:gd name="connsiteY0" fmla="*/ 0 h 518100"/>
                <a:gd name="connsiteX1" fmla="*/ 459322 w 518100"/>
                <a:gd name="connsiteY1" fmla="*/ 0 h 518100"/>
                <a:gd name="connsiteX2" fmla="*/ 518100 w 518100"/>
                <a:gd name="connsiteY2" fmla="*/ 58778 h 518100"/>
                <a:gd name="connsiteX3" fmla="*/ 518100 w 518100"/>
                <a:gd name="connsiteY3" fmla="*/ 518100 h 518100"/>
                <a:gd name="connsiteX4" fmla="*/ 0 w 518100"/>
                <a:gd name="connsiteY4" fmla="*/ 0 h 51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100" h="518100">
                  <a:moveTo>
                    <a:pt x="0" y="0"/>
                  </a:moveTo>
                  <a:lnTo>
                    <a:pt x="459322" y="0"/>
                  </a:lnTo>
                  <a:cubicBezTo>
                    <a:pt x="491784" y="0"/>
                    <a:pt x="518100" y="26316"/>
                    <a:pt x="518100" y="58778"/>
                  </a:cubicBezTo>
                  <a:lnTo>
                    <a:pt x="518100" y="518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Freeform 39">
              <a:extLst>
                <a:ext uri="{FF2B5EF4-FFF2-40B4-BE49-F238E27FC236}">
                  <a16:creationId xmlns:a16="http://schemas.microsoft.com/office/drawing/2014/main" id="{6C4E84B2-B810-40C3-BACC-159707FCB6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5123" y="4310395"/>
              <a:ext cx="169060" cy="160239"/>
            </a:xfrm>
            <a:custGeom>
              <a:avLst/>
              <a:gdLst>
                <a:gd name="T0" fmla="*/ 152 w 192"/>
                <a:gd name="T1" fmla="*/ 184 h 184"/>
                <a:gd name="T2" fmla="*/ 151 w 192"/>
                <a:gd name="T3" fmla="*/ 183 h 184"/>
                <a:gd name="T4" fmla="*/ 96 w 192"/>
                <a:gd name="T5" fmla="*/ 154 h 184"/>
                <a:gd name="T6" fmla="*/ 41 w 192"/>
                <a:gd name="T7" fmla="*/ 183 h 184"/>
                <a:gd name="T8" fmla="*/ 37 w 192"/>
                <a:gd name="T9" fmla="*/ 183 h 184"/>
                <a:gd name="T10" fmla="*/ 35 w 192"/>
                <a:gd name="T11" fmla="*/ 179 h 184"/>
                <a:gd name="T12" fmla="*/ 46 w 192"/>
                <a:gd name="T13" fmla="*/ 118 h 184"/>
                <a:gd name="T14" fmla="*/ 1 w 192"/>
                <a:gd name="T15" fmla="*/ 74 h 184"/>
                <a:gd name="T16" fmla="*/ 0 w 192"/>
                <a:gd name="T17" fmla="*/ 70 h 184"/>
                <a:gd name="T18" fmla="*/ 3 w 192"/>
                <a:gd name="T19" fmla="*/ 67 h 184"/>
                <a:gd name="T20" fmla="*/ 65 w 192"/>
                <a:gd name="T21" fmla="*/ 58 h 184"/>
                <a:gd name="T22" fmla="*/ 92 w 192"/>
                <a:gd name="T23" fmla="*/ 3 h 184"/>
                <a:gd name="T24" fmla="*/ 99 w 192"/>
                <a:gd name="T25" fmla="*/ 3 h 184"/>
                <a:gd name="T26" fmla="*/ 127 w 192"/>
                <a:gd name="T27" fmla="*/ 58 h 184"/>
                <a:gd name="T28" fmla="*/ 188 w 192"/>
                <a:gd name="T29" fmla="*/ 67 h 184"/>
                <a:gd name="T30" fmla="*/ 191 w 192"/>
                <a:gd name="T31" fmla="*/ 70 h 184"/>
                <a:gd name="T32" fmla="*/ 190 w 192"/>
                <a:gd name="T33" fmla="*/ 74 h 184"/>
                <a:gd name="T34" fmla="*/ 146 w 192"/>
                <a:gd name="T35" fmla="*/ 118 h 184"/>
                <a:gd name="T36" fmla="*/ 156 w 192"/>
                <a:gd name="T37" fmla="*/ 179 h 184"/>
                <a:gd name="T38" fmla="*/ 155 w 192"/>
                <a:gd name="T39" fmla="*/ 183 h 184"/>
                <a:gd name="T40" fmla="*/ 152 w 192"/>
                <a:gd name="T41" fmla="*/ 184 h 184"/>
                <a:gd name="T42" fmla="*/ 96 w 192"/>
                <a:gd name="T43" fmla="*/ 146 h 184"/>
                <a:gd name="T44" fmla="*/ 98 w 192"/>
                <a:gd name="T45" fmla="*/ 146 h 184"/>
                <a:gd name="T46" fmla="*/ 147 w 192"/>
                <a:gd name="T47" fmla="*/ 172 h 184"/>
                <a:gd name="T48" fmla="*/ 138 w 192"/>
                <a:gd name="T49" fmla="*/ 117 h 184"/>
                <a:gd name="T50" fmla="*/ 139 w 192"/>
                <a:gd name="T51" fmla="*/ 113 h 184"/>
                <a:gd name="T52" fmla="*/ 179 w 192"/>
                <a:gd name="T53" fmla="*/ 74 h 184"/>
                <a:gd name="T54" fmla="*/ 123 w 192"/>
                <a:gd name="T55" fmla="*/ 66 h 184"/>
                <a:gd name="T56" fmla="*/ 120 w 192"/>
                <a:gd name="T57" fmla="*/ 64 h 184"/>
                <a:gd name="T58" fmla="*/ 96 w 192"/>
                <a:gd name="T59" fmla="*/ 14 h 184"/>
                <a:gd name="T60" fmla="*/ 71 w 192"/>
                <a:gd name="T61" fmla="*/ 64 h 184"/>
                <a:gd name="T62" fmla="*/ 68 w 192"/>
                <a:gd name="T63" fmla="*/ 66 h 184"/>
                <a:gd name="T64" fmla="*/ 13 w 192"/>
                <a:gd name="T65" fmla="*/ 74 h 184"/>
                <a:gd name="T66" fmla="*/ 53 w 192"/>
                <a:gd name="T67" fmla="*/ 113 h 184"/>
                <a:gd name="T68" fmla="*/ 54 w 192"/>
                <a:gd name="T69" fmla="*/ 117 h 184"/>
                <a:gd name="T70" fmla="*/ 44 w 192"/>
                <a:gd name="T71" fmla="*/ 172 h 184"/>
                <a:gd name="T72" fmla="*/ 94 w 192"/>
                <a:gd name="T73" fmla="*/ 146 h 184"/>
                <a:gd name="T74" fmla="*/ 96 w 192"/>
                <a:gd name="T75" fmla="*/ 14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2" h="184">
                  <a:moveTo>
                    <a:pt x="152" y="184"/>
                  </a:moveTo>
                  <a:cubicBezTo>
                    <a:pt x="152" y="184"/>
                    <a:pt x="151" y="183"/>
                    <a:pt x="151" y="183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4"/>
                    <a:pt x="38" y="184"/>
                    <a:pt x="37" y="183"/>
                  </a:cubicBezTo>
                  <a:cubicBezTo>
                    <a:pt x="35" y="182"/>
                    <a:pt x="35" y="180"/>
                    <a:pt x="35" y="17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73"/>
                    <a:pt x="0" y="72"/>
                    <a:pt x="0" y="70"/>
                  </a:cubicBezTo>
                  <a:cubicBezTo>
                    <a:pt x="1" y="69"/>
                    <a:pt x="2" y="68"/>
                    <a:pt x="3" y="67"/>
                  </a:cubicBezTo>
                  <a:cubicBezTo>
                    <a:pt x="65" y="58"/>
                    <a:pt x="65" y="58"/>
                    <a:pt x="65" y="58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3" y="0"/>
                    <a:pt x="98" y="0"/>
                    <a:pt x="99" y="3"/>
                  </a:cubicBezTo>
                  <a:cubicBezTo>
                    <a:pt x="127" y="58"/>
                    <a:pt x="127" y="58"/>
                    <a:pt x="127" y="5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90" y="68"/>
                    <a:pt x="191" y="69"/>
                    <a:pt x="191" y="70"/>
                  </a:cubicBezTo>
                  <a:cubicBezTo>
                    <a:pt x="192" y="72"/>
                    <a:pt x="191" y="73"/>
                    <a:pt x="190" y="74"/>
                  </a:cubicBezTo>
                  <a:cubicBezTo>
                    <a:pt x="146" y="118"/>
                    <a:pt x="146" y="118"/>
                    <a:pt x="146" y="118"/>
                  </a:cubicBezTo>
                  <a:cubicBezTo>
                    <a:pt x="156" y="179"/>
                    <a:pt x="156" y="179"/>
                    <a:pt x="156" y="179"/>
                  </a:cubicBezTo>
                  <a:cubicBezTo>
                    <a:pt x="157" y="180"/>
                    <a:pt x="156" y="182"/>
                    <a:pt x="155" y="183"/>
                  </a:cubicBezTo>
                  <a:cubicBezTo>
                    <a:pt x="154" y="183"/>
                    <a:pt x="153" y="184"/>
                    <a:pt x="152" y="184"/>
                  </a:cubicBezTo>
                  <a:close/>
                  <a:moveTo>
                    <a:pt x="96" y="146"/>
                  </a:moveTo>
                  <a:cubicBezTo>
                    <a:pt x="96" y="146"/>
                    <a:pt x="97" y="146"/>
                    <a:pt x="98" y="146"/>
                  </a:cubicBezTo>
                  <a:cubicBezTo>
                    <a:pt x="147" y="172"/>
                    <a:pt x="147" y="172"/>
                    <a:pt x="147" y="172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37" y="116"/>
                    <a:pt x="138" y="114"/>
                    <a:pt x="139" y="113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22" y="66"/>
                    <a:pt x="121" y="65"/>
                    <a:pt x="120" y="6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0" y="65"/>
                    <a:pt x="69" y="66"/>
                    <a:pt x="68" y="66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4" y="114"/>
                    <a:pt x="54" y="116"/>
                    <a:pt x="54" y="117"/>
                  </a:cubicBezTo>
                  <a:cubicBezTo>
                    <a:pt x="44" y="172"/>
                    <a:pt x="44" y="172"/>
                    <a:pt x="44" y="172"/>
                  </a:cubicBezTo>
                  <a:cubicBezTo>
                    <a:pt x="94" y="146"/>
                    <a:pt x="94" y="146"/>
                    <a:pt x="94" y="146"/>
                  </a:cubicBezTo>
                  <a:cubicBezTo>
                    <a:pt x="94" y="146"/>
                    <a:pt x="95" y="146"/>
                    <a:pt x="96" y="1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153015"/>
      </p:ext>
    </p:extLst>
  </p:cSld>
  <p:clrMapOvr>
    <a:masterClrMapping/>
  </p:clrMapOvr>
  <p:transition spd="slow" advClick="0" advTm="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67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7000">
                                          <p:cBhvr additive="base">
                                            <p:cTn id="11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7000">
                                          <p:cBhvr additive="base">
                                            <p:cTn id="12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55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2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8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7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8" grpId="0" animBg="1"/>
          <p:bldP spid="44" grpId="0" animBg="1"/>
          <p:bldP spid="45" grpId="0"/>
          <p:bldP spid="40" grpId="0" animBg="1"/>
          <p:bldP spid="76" grpId="0" animBg="1"/>
          <p:bldP spid="77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4" presetID="55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0.7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2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2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8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8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1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3" dur="7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nodeType="withEffect">
                                      <p:stCondLst>
                                        <p:cond delay="37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8" grpId="0" animBg="1"/>
          <p:bldP spid="44" grpId="0" animBg="1"/>
          <p:bldP spid="45" grpId="0"/>
          <p:bldP spid="40" grpId="0" animBg="1"/>
          <p:bldP spid="76" grpId="0" animBg="1"/>
          <p:bldP spid="77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0EEBAD-3A37-4F16-8E6A-27CC5C5E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项目中所需计算机知识介绍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A32DF8-3F33-4BB1-9A1E-E197BB6DA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操作系统：进程、线程、流控</a:t>
            </a:r>
            <a:endParaRPr lang="en-US" altLang="zh-CN" dirty="0"/>
          </a:p>
          <a:p>
            <a:r>
              <a:rPr lang="zh-CN" altLang="en-US" dirty="0"/>
              <a:t>计算机网络：</a:t>
            </a:r>
            <a:r>
              <a:rPr lang="en-US" altLang="zh-CN" dirty="0"/>
              <a:t>http</a:t>
            </a:r>
            <a:r>
              <a:rPr lang="zh-CN" altLang="en-US" dirty="0"/>
              <a:t>、</a:t>
            </a:r>
            <a:r>
              <a:rPr lang="en-US" altLang="zh-CN" dirty="0" err="1"/>
              <a:t>tcp</a:t>
            </a:r>
            <a:r>
              <a:rPr lang="zh-CN" altLang="en-US" dirty="0"/>
              <a:t>、</a:t>
            </a:r>
            <a:endParaRPr lang="en-US" altLang="zh-CN" dirty="0"/>
          </a:p>
          <a:p>
            <a:r>
              <a:rPr lang="zh-CN" altLang="en-US" dirty="0"/>
              <a:t>设计模式：单例、发布订阅</a:t>
            </a:r>
            <a:endParaRPr lang="en-US" altLang="zh-CN" dirty="0"/>
          </a:p>
          <a:p>
            <a:r>
              <a:rPr lang="zh-CN" altLang="en-US" dirty="0"/>
              <a:t>数据库：</a:t>
            </a:r>
            <a:r>
              <a:rPr lang="en-US" altLang="zh-CN" dirty="0"/>
              <a:t>MySQL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270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7BF391-D168-446B-8F35-21196677A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操作系统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4BA5D7-DE87-471D-98B5-A40D31662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进程与线程（图形化编程软件中会涉及到）</a:t>
            </a:r>
            <a:endParaRPr lang="en-US" altLang="zh-CN" dirty="0"/>
          </a:p>
          <a:p>
            <a:r>
              <a:rPr lang="zh-CN" altLang="en-US" dirty="0"/>
              <a:t>浏览器进程架构</a:t>
            </a:r>
            <a:endParaRPr lang="en-US" altLang="zh-CN" dirty="0"/>
          </a:p>
          <a:p>
            <a:r>
              <a:rPr lang="zh-CN" altLang="en-US" dirty="0"/>
              <a:t>浏览器渲染进程</a:t>
            </a:r>
            <a:endParaRPr lang="en-US" altLang="zh-CN" dirty="0"/>
          </a:p>
          <a:p>
            <a:r>
              <a:rPr lang="zh-CN" altLang="en-US" dirty="0"/>
              <a:t>客户端存储</a:t>
            </a:r>
          </a:p>
        </p:txBody>
      </p:sp>
    </p:spTree>
    <p:extLst>
      <p:ext uri="{BB962C8B-B14F-4D97-AF65-F5344CB8AC3E}">
        <p14:creationId xmlns:p14="http://schemas.microsoft.com/office/powerpoint/2010/main" val="1716319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B1F4FE-67EF-43D7-A522-7D05A8BF3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计算机网络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B68B7D-5A50-4796-903D-5CE9C282D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URL</a:t>
            </a:r>
          </a:p>
          <a:p>
            <a:r>
              <a:rPr lang="zh-CN" altLang="en-US" dirty="0"/>
              <a:t>网络参考模型</a:t>
            </a:r>
            <a:endParaRPr lang="en-US" altLang="zh-CN" dirty="0"/>
          </a:p>
          <a:p>
            <a:r>
              <a:rPr lang="en-US" altLang="zh-CN" dirty="0"/>
              <a:t>HTTP</a:t>
            </a:r>
            <a:r>
              <a:rPr lang="zh-CN" altLang="en-US" dirty="0"/>
              <a:t>请求与响应</a:t>
            </a:r>
            <a:endParaRPr lang="en-US" altLang="zh-CN" dirty="0"/>
          </a:p>
          <a:p>
            <a:r>
              <a:rPr lang="zh-CN" altLang="en-US" dirty="0"/>
              <a:t>什么叫做</a:t>
            </a:r>
            <a:r>
              <a:rPr lang="en-US" altLang="zh-CN" dirty="0"/>
              <a:t>restful</a:t>
            </a:r>
          </a:p>
          <a:p>
            <a:r>
              <a:rPr lang="en-US" altLang="zh-CN" dirty="0"/>
              <a:t>HTTP2.0</a:t>
            </a:r>
            <a:r>
              <a:rPr lang="zh-CN" altLang="en-US" dirty="0"/>
              <a:t>的一些新特性</a:t>
            </a:r>
            <a:endParaRPr lang="en-US" altLang="zh-CN" dirty="0"/>
          </a:p>
          <a:p>
            <a:r>
              <a:rPr lang="zh-CN" altLang="en-US" dirty="0"/>
              <a:t>跨域及解决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22267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8ACD49-16A8-4D0E-864A-EBA4A0F3F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F46189-BFEA-4A97-AC42-95AFC34BA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单例</a:t>
            </a:r>
            <a:endParaRPr lang="en-US" altLang="zh-CN" dirty="0"/>
          </a:p>
          <a:p>
            <a:r>
              <a:rPr lang="zh-CN" altLang="en-US" dirty="0"/>
              <a:t>发布订阅</a:t>
            </a:r>
            <a:endParaRPr lang="en-US" altLang="zh-CN" dirty="0"/>
          </a:p>
          <a:p>
            <a:r>
              <a:rPr lang="zh-CN" altLang="en-US" dirty="0"/>
              <a:t>代理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628253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1007</Words>
  <Application>Microsoft Office PowerPoint</Application>
  <PresentationFormat>宽屏</PresentationFormat>
  <Paragraphs>97</Paragraphs>
  <Slides>12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Arial</vt:lpstr>
      <vt:lpstr>等线</vt:lpstr>
      <vt:lpstr>等线 Light</vt:lpstr>
      <vt:lpstr>微软雅黑</vt:lpstr>
      <vt:lpstr>Office 主题​​</vt:lpstr>
      <vt:lpstr>计算机基础知识与团队协作软件GIT</vt:lpstr>
      <vt:lpstr>PowerPoint 演示文稿</vt:lpstr>
      <vt:lpstr>软件部部门介绍</vt:lpstr>
      <vt:lpstr>PowerPoint 演示文稿</vt:lpstr>
      <vt:lpstr>PowerPoint 演示文稿</vt:lpstr>
      <vt:lpstr>项目中所需计算机知识介绍</vt:lpstr>
      <vt:lpstr>操作系统</vt:lpstr>
      <vt:lpstr>计算机网络</vt:lpstr>
      <vt:lpstr>设计模式</vt:lpstr>
      <vt:lpstr>Git与GitHub的使用</vt:lpstr>
      <vt:lpstr>推荐学习链接</vt:lpstr>
      <vt:lpstr>推荐书单，项目组也在建立我们的图书馆啦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计算机基础知识与团队协作软件GIT</dc:title>
  <dc:creator>李 春宇</dc:creator>
  <cp:lastModifiedBy>李 春宇</cp:lastModifiedBy>
  <cp:revision>9</cp:revision>
  <dcterms:created xsi:type="dcterms:W3CDTF">2021-05-13T09:22:42Z</dcterms:created>
  <dcterms:modified xsi:type="dcterms:W3CDTF">2021-05-13T14:59:08Z</dcterms:modified>
</cp:coreProperties>
</file>

<file path=docProps/thumbnail.jpeg>
</file>